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9494"/>
    <a:srgbClr val="E0E0E0"/>
    <a:srgbClr val="FFFFFF"/>
    <a:srgbClr val="CCE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62" autoAdjust="0"/>
    <p:restoredTop sz="94660"/>
  </p:normalViewPr>
  <p:slideViewPr>
    <p:cSldViewPr snapToGrid="0">
      <p:cViewPr varScale="1">
        <p:scale>
          <a:sx n="77" d="100"/>
          <a:sy n="77" d="100"/>
        </p:scale>
        <p:origin x="5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5DFB-B04E-4191-86E8-8256CDC6E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AC220-0822-49CA-A6B5-91558998D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38D60-B597-4A4F-8BFE-3DC4D8FF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94BAD-8B32-46D3-B106-7816D2AB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6402-7FDE-41A2-BC89-27851C72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5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4465-762F-4163-B74B-4F524D58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96818-209E-4CF9-A72A-D6881BCA5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9F004-BDA3-4D14-9CB9-54014AE9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CDCFF-48DA-4BB3-BBDD-C924C697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AB1B2-67D0-473C-87FE-FF8BD2D7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65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F460D6-0CA2-42D4-8514-0A7B9B965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F16CA-017B-4C42-8DEC-6B027716E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EB4F6-DA98-484D-ABFB-6DDFD4F3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10314-E49E-4502-9B91-82DFD708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9AE29-A64F-4CF0-BE49-4D8FBDA64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4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1F2C-83DC-4BDC-9C21-9D1B2BED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918C8-18B8-4C26-8978-CFA179539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6E951-2045-46E8-8C47-000290D7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41AA7-78F3-4E63-B14A-1BA8844C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4E1A1-EE50-402B-B442-ECE478E5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8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F181-3810-40D0-97F8-498CBE8A7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3858B-EDF8-4E96-B351-EBC1AFBF8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D2E53-4217-472A-9A8D-26EA2CE2E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0C75-88AF-41A8-BE64-F6E39F0A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29D60-D3BB-40F8-9261-934687E8D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14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70BA-4763-4287-AD08-9807328D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29265-B25D-479B-B9F2-6B3F9E7A9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C4690-C07B-4600-8103-406AAFF98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F1684-E4CE-44B2-A043-228F1788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5C03A-0D48-425A-AD26-2FE2F2ED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D5659-1A08-4369-93E6-F12A15F0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7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B61-AE06-41CD-9640-4DB90245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31CA2-5FD2-468E-8D9F-927945C1A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1C9A7-94AA-4366-BCCC-3FDFEE69C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B4790-5DC4-4E2C-9018-A971AC932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CBD72-8C51-4E46-BB0F-285DAA31F9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EAB80-EE6C-44A7-AAF6-FF8933E5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2476B9-D4F8-4C6D-9A8D-075022E6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88E6CB-9AEA-4A51-B072-A9452D2A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53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2C63-EA5D-49E1-8101-0D63D52C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FECD4-B695-451F-B7C2-8D50ADA74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7980C-FFB2-4894-BB52-023C1743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644FF-82DB-46EF-9678-A0969FAD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6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393FD-3307-4F27-B1CC-88341FC0F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D048-70C6-4562-B9AA-E0E1515B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CEAFA-5493-4721-84A2-462F1E97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EF0C-7ED0-480F-A926-96A1C841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152ED-AA39-444A-92FA-A54BD9AB5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BAB1C-7C20-4B60-9879-C70832762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D694F-E9EC-415D-B729-2D01666A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56E87-C01A-4846-98FD-0A585E38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04359-3AC3-470F-8956-F6F26974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4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858B-3216-4F97-94D3-AF0693222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0BFF6-5A27-438C-9939-0E9D0CB85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230E1-4F16-485E-A106-967B21453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89A77-453E-4085-8984-F47BAD619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6E74C-143E-4BD8-9C0F-BD9C8BB4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2C852-60FC-4FAE-AF9C-3AB2DF98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1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77F0F-CFBC-450D-8EDD-4B470CB4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07550-0B67-4C39-B2AB-6E295583E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9E4B6-D0FC-4931-98E4-8868EAE04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9A9B5-34D3-47EA-BB5D-0B5229F8FB00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36BD-9E99-4DC8-A52B-866F78193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C19D4-5037-4736-8F09-F9725B3CC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D051D-D7E1-4494-8308-C1283494F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4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8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59C644-6880-4940-B38C-590051B2A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333" t="21111" r="28510" b="4167"/>
          <a:stretch/>
        </p:blipFill>
        <p:spPr>
          <a:xfrm>
            <a:off x="2686050" y="866775"/>
            <a:ext cx="6819900" cy="51244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3B13EDE-09E0-4F1E-A5E7-04D9B2C775C8}"/>
              </a:ext>
            </a:extLst>
          </p:cNvPr>
          <p:cNvGrpSpPr/>
          <p:nvPr/>
        </p:nvGrpSpPr>
        <p:grpSpPr>
          <a:xfrm>
            <a:off x="0" y="8034017"/>
            <a:ext cx="12198120" cy="1356364"/>
            <a:chOff x="0" y="8034017"/>
            <a:chExt cx="12198120" cy="13563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19D994-C520-40FF-8716-49495A077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80" y="8034017"/>
              <a:ext cx="4066040" cy="13563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B679FE-6177-4E65-8C4A-B4B3EDB9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040" y="8034017"/>
              <a:ext cx="4066040" cy="13563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AE2F7D-C411-4BA2-994D-3FDA90D84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034018"/>
              <a:ext cx="4066040" cy="135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10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0.00026 -0.2907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2D36F-3D48-4959-96C3-377E8F243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2556563" y="1596898"/>
            <a:ext cx="7078873" cy="36642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7737F4-DF24-4EE6-A7AC-67C3C58F4D8F}"/>
              </a:ext>
            </a:extLst>
          </p:cNvPr>
          <p:cNvSpPr/>
          <p:nvPr/>
        </p:nvSpPr>
        <p:spPr>
          <a:xfrm>
            <a:off x="5323562" y="3707704"/>
            <a:ext cx="1503123" cy="375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1255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779F0-9B74-4759-B357-F2E44650FC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8A4BD-F880-4EA9-AE3D-39E75E377EF7}"/>
              </a:ext>
            </a:extLst>
          </p:cNvPr>
          <p:cNvSpPr txBox="1"/>
          <p:nvPr/>
        </p:nvSpPr>
        <p:spPr>
          <a:xfrm>
            <a:off x="1546012" y="2361875"/>
            <a:ext cx="7915487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Castellar" panose="020A0402060406010301" pitchFamily="18" charset="0"/>
              </a:rPr>
              <a:t>Implementation Phase</a:t>
            </a:r>
          </a:p>
        </p:txBody>
      </p:sp>
    </p:spTree>
    <p:extLst>
      <p:ext uri="{BB962C8B-B14F-4D97-AF65-F5344CB8AC3E}">
        <p14:creationId xmlns:p14="http://schemas.microsoft.com/office/powerpoint/2010/main" val="10549041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B8FBB-EDD4-4510-8062-CAF9E79E3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5342">
            <a:off x="838815" y="1138279"/>
            <a:ext cx="7270168" cy="3372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CBFA84-25DB-418D-8EC6-72EC3A4B665B}"/>
              </a:ext>
            </a:extLst>
          </p:cNvPr>
          <p:cNvSpPr txBox="1"/>
          <p:nvPr/>
        </p:nvSpPr>
        <p:spPr>
          <a:xfrm>
            <a:off x="5448160" y="4369075"/>
            <a:ext cx="5781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How we worked on the project?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1B4BFE5C-6342-468E-815B-2C4E1BA32C1B}"/>
              </a:ext>
            </a:extLst>
          </p:cNvPr>
          <p:cNvCxnSpPr>
            <a:cxnSpLocks/>
          </p:cNvCxnSpPr>
          <p:nvPr/>
        </p:nvCxnSpPr>
        <p:spPr>
          <a:xfrm rot="5400000">
            <a:off x="6070600" y="819150"/>
            <a:ext cx="450850" cy="412750"/>
          </a:xfrm>
          <a:prstGeom prst="curvedConnector3">
            <a:avLst>
              <a:gd name="adj1" fmla="val 7746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0A1795-D4DC-4D48-BACD-3F4C18E853D9}"/>
              </a:ext>
            </a:extLst>
          </p:cNvPr>
          <p:cNvSpPr txBox="1"/>
          <p:nvPr/>
        </p:nvSpPr>
        <p:spPr>
          <a:xfrm rot="208369">
            <a:off x="6106254" y="49386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Hussain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FA7BE0E-C69C-4D70-8D1F-7831866818F1}"/>
              </a:ext>
            </a:extLst>
          </p:cNvPr>
          <p:cNvCxnSpPr>
            <a:cxnSpLocks/>
          </p:cNvCxnSpPr>
          <p:nvPr/>
        </p:nvCxnSpPr>
        <p:spPr>
          <a:xfrm rot="5400000">
            <a:off x="4695545" y="1807882"/>
            <a:ext cx="344488" cy="145022"/>
          </a:xfrm>
          <a:prstGeom prst="curvedConnector3">
            <a:avLst>
              <a:gd name="adj1" fmla="val -23733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7357922-334F-4059-8FA9-6763C8512185}"/>
              </a:ext>
            </a:extLst>
          </p:cNvPr>
          <p:cNvCxnSpPr>
            <a:cxnSpLocks/>
          </p:cNvCxnSpPr>
          <p:nvPr/>
        </p:nvCxnSpPr>
        <p:spPr>
          <a:xfrm>
            <a:off x="2641600" y="1797050"/>
            <a:ext cx="534812" cy="450850"/>
          </a:xfrm>
          <a:prstGeom prst="curvedConnector3">
            <a:avLst>
              <a:gd name="adj1" fmla="val 12005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31CF6980-9FA6-49A6-ACAD-67986921A46B}"/>
              </a:ext>
            </a:extLst>
          </p:cNvPr>
          <p:cNvCxnSpPr>
            <a:cxnSpLocks/>
          </p:cNvCxnSpPr>
          <p:nvPr/>
        </p:nvCxnSpPr>
        <p:spPr>
          <a:xfrm rot="5400000">
            <a:off x="1586266" y="1881540"/>
            <a:ext cx="688975" cy="519994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B362348-727B-4B0A-ABAD-8FC95A19A2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8613" y="2332831"/>
            <a:ext cx="388938" cy="635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621E72E-6B84-4D85-B27F-0BE998DA6446}"/>
              </a:ext>
            </a:extLst>
          </p:cNvPr>
          <p:cNvSpPr txBox="1"/>
          <p:nvPr/>
        </p:nvSpPr>
        <p:spPr>
          <a:xfrm rot="21364786">
            <a:off x="797404" y="18240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Haitham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150815-C793-45DE-9C69-7305427BF2A9}"/>
              </a:ext>
            </a:extLst>
          </p:cNvPr>
          <p:cNvSpPr txBox="1"/>
          <p:nvPr/>
        </p:nvSpPr>
        <p:spPr>
          <a:xfrm rot="21434668">
            <a:off x="1643558" y="149596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Hashim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145CD2-8016-4D55-AFF3-21ABE150B8FA}"/>
              </a:ext>
            </a:extLst>
          </p:cNvPr>
          <p:cNvSpPr txBox="1"/>
          <p:nvPr/>
        </p:nvSpPr>
        <p:spPr>
          <a:xfrm rot="20910830">
            <a:off x="2533929" y="146667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Salem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ACCA49-BCC0-4001-A02F-A4BE4A53EEC6}"/>
              </a:ext>
            </a:extLst>
          </p:cNvPr>
          <p:cNvSpPr txBox="1"/>
          <p:nvPr/>
        </p:nvSpPr>
        <p:spPr>
          <a:xfrm rot="20830600">
            <a:off x="4835608" y="161238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Salman</a:t>
            </a:r>
          </a:p>
        </p:txBody>
      </p:sp>
    </p:spTree>
    <p:extLst>
      <p:ext uri="{BB962C8B-B14F-4D97-AF65-F5344CB8AC3E}">
        <p14:creationId xmlns:p14="http://schemas.microsoft.com/office/powerpoint/2010/main" val="280748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7C29D9-F454-40F8-8242-FF7683001E1B}"/>
              </a:ext>
            </a:extLst>
          </p:cNvPr>
          <p:cNvSpPr txBox="1"/>
          <p:nvPr/>
        </p:nvSpPr>
        <p:spPr>
          <a:xfrm>
            <a:off x="368300" y="4699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What makes our project: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B4F0D-6D5D-437D-943E-8F2236062FC4}"/>
              </a:ext>
            </a:extLst>
          </p:cNvPr>
          <p:cNvSpPr txBox="1"/>
          <p:nvPr/>
        </p:nvSpPr>
        <p:spPr>
          <a:xfrm>
            <a:off x="1454150" y="1193800"/>
            <a:ext cx="9283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ability to free draw and create shapes.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ability to change the color of both the shape and its outline.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ability to change the properties of the shapes in real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Completely new shapes that aren’t available in the internal Java libraries.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B5545-7780-4BEA-9645-22EB859ECC8E}"/>
              </a:ext>
            </a:extLst>
          </p:cNvPr>
          <p:cNvSpPr txBox="1"/>
          <p:nvPr/>
        </p:nvSpPr>
        <p:spPr>
          <a:xfrm>
            <a:off x="1454150" y="4302968"/>
            <a:ext cx="928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ability to undo and redo your work.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A71536-225C-431B-B18E-3D5A03731675}"/>
              </a:ext>
            </a:extLst>
          </p:cNvPr>
          <p:cNvSpPr/>
          <p:nvPr/>
        </p:nvSpPr>
        <p:spPr>
          <a:xfrm>
            <a:off x="6286500" y="4064000"/>
            <a:ext cx="1917700" cy="1765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E68B1DC-E42F-4E2B-AFE9-42E530C204AC}"/>
              </a:ext>
            </a:extLst>
          </p:cNvPr>
          <p:cNvSpPr/>
          <p:nvPr/>
        </p:nvSpPr>
        <p:spPr>
          <a:xfrm>
            <a:off x="7105650" y="2482850"/>
            <a:ext cx="3632200" cy="24638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E543C-1452-4315-9087-B0F50CCB70E6}"/>
              </a:ext>
            </a:extLst>
          </p:cNvPr>
          <p:cNvSpPr/>
          <p:nvPr/>
        </p:nvSpPr>
        <p:spPr>
          <a:xfrm>
            <a:off x="-260350" y="-685800"/>
            <a:ext cx="6356350" cy="546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50A52F4-B5F9-4604-87B3-9A2F84DDEAB0}"/>
              </a:ext>
            </a:extLst>
          </p:cNvPr>
          <p:cNvSpPr/>
          <p:nvPr/>
        </p:nvSpPr>
        <p:spPr>
          <a:xfrm>
            <a:off x="3032125" y="2641600"/>
            <a:ext cx="2501900" cy="42672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342DA9A-FACE-47FD-A9D0-EBEC8BE44497}"/>
              </a:ext>
            </a:extLst>
          </p:cNvPr>
          <p:cNvSpPr/>
          <p:nvPr/>
        </p:nvSpPr>
        <p:spPr>
          <a:xfrm>
            <a:off x="-3619500" y="-292100"/>
            <a:ext cx="16728689" cy="6121400"/>
          </a:xfrm>
          <a:custGeom>
            <a:avLst/>
            <a:gdLst>
              <a:gd name="connsiteX0" fmla="*/ 4953000 w 16728689"/>
              <a:gd name="connsiteY0" fmla="*/ 6121400 h 6121400"/>
              <a:gd name="connsiteX1" fmla="*/ 5080000 w 16728689"/>
              <a:gd name="connsiteY1" fmla="*/ 6096000 h 6121400"/>
              <a:gd name="connsiteX2" fmla="*/ 5118100 w 16728689"/>
              <a:gd name="connsiteY2" fmla="*/ 6083300 h 6121400"/>
              <a:gd name="connsiteX3" fmla="*/ 5270500 w 16728689"/>
              <a:gd name="connsiteY3" fmla="*/ 6070600 h 6121400"/>
              <a:gd name="connsiteX4" fmla="*/ 5473700 w 16728689"/>
              <a:gd name="connsiteY4" fmla="*/ 6045200 h 6121400"/>
              <a:gd name="connsiteX5" fmla="*/ 5588000 w 16728689"/>
              <a:gd name="connsiteY5" fmla="*/ 6032500 h 6121400"/>
              <a:gd name="connsiteX6" fmla="*/ 5829300 w 16728689"/>
              <a:gd name="connsiteY6" fmla="*/ 5994400 h 6121400"/>
              <a:gd name="connsiteX7" fmla="*/ 6096000 w 16728689"/>
              <a:gd name="connsiteY7" fmla="*/ 5943600 h 6121400"/>
              <a:gd name="connsiteX8" fmla="*/ 6248400 w 16728689"/>
              <a:gd name="connsiteY8" fmla="*/ 5930900 h 6121400"/>
              <a:gd name="connsiteX9" fmla="*/ 6426200 w 16728689"/>
              <a:gd name="connsiteY9" fmla="*/ 5905500 h 6121400"/>
              <a:gd name="connsiteX10" fmla="*/ 6731000 w 16728689"/>
              <a:gd name="connsiteY10" fmla="*/ 5880100 h 6121400"/>
              <a:gd name="connsiteX11" fmla="*/ 7035800 w 16728689"/>
              <a:gd name="connsiteY11" fmla="*/ 5842000 h 6121400"/>
              <a:gd name="connsiteX12" fmla="*/ 7150100 w 16728689"/>
              <a:gd name="connsiteY12" fmla="*/ 5816600 h 6121400"/>
              <a:gd name="connsiteX13" fmla="*/ 7277100 w 16728689"/>
              <a:gd name="connsiteY13" fmla="*/ 5803900 h 6121400"/>
              <a:gd name="connsiteX14" fmla="*/ 7366000 w 16728689"/>
              <a:gd name="connsiteY14" fmla="*/ 5791200 h 6121400"/>
              <a:gd name="connsiteX15" fmla="*/ 7480300 w 16728689"/>
              <a:gd name="connsiteY15" fmla="*/ 5740400 h 6121400"/>
              <a:gd name="connsiteX16" fmla="*/ 7556500 w 16728689"/>
              <a:gd name="connsiteY16" fmla="*/ 5715000 h 6121400"/>
              <a:gd name="connsiteX17" fmla="*/ 7772400 w 16728689"/>
              <a:gd name="connsiteY17" fmla="*/ 5613400 h 6121400"/>
              <a:gd name="connsiteX18" fmla="*/ 7861300 w 16728689"/>
              <a:gd name="connsiteY18" fmla="*/ 5588000 h 6121400"/>
              <a:gd name="connsiteX19" fmla="*/ 7950200 w 16728689"/>
              <a:gd name="connsiteY19" fmla="*/ 5549900 h 6121400"/>
              <a:gd name="connsiteX20" fmla="*/ 8064500 w 16728689"/>
              <a:gd name="connsiteY20" fmla="*/ 5524500 h 6121400"/>
              <a:gd name="connsiteX21" fmla="*/ 8255000 w 16728689"/>
              <a:gd name="connsiteY21" fmla="*/ 5473700 h 6121400"/>
              <a:gd name="connsiteX22" fmla="*/ 8343900 w 16728689"/>
              <a:gd name="connsiteY22" fmla="*/ 5435600 h 6121400"/>
              <a:gd name="connsiteX23" fmla="*/ 8534400 w 16728689"/>
              <a:gd name="connsiteY23" fmla="*/ 5384800 h 6121400"/>
              <a:gd name="connsiteX24" fmla="*/ 8737600 w 16728689"/>
              <a:gd name="connsiteY24" fmla="*/ 5346700 h 6121400"/>
              <a:gd name="connsiteX25" fmla="*/ 8953500 w 16728689"/>
              <a:gd name="connsiteY25" fmla="*/ 5295900 h 6121400"/>
              <a:gd name="connsiteX26" fmla="*/ 9080500 w 16728689"/>
              <a:gd name="connsiteY26" fmla="*/ 5283200 h 6121400"/>
              <a:gd name="connsiteX27" fmla="*/ 9321800 w 16728689"/>
              <a:gd name="connsiteY27" fmla="*/ 5232400 h 6121400"/>
              <a:gd name="connsiteX28" fmla="*/ 9563100 w 16728689"/>
              <a:gd name="connsiteY28" fmla="*/ 5181600 h 6121400"/>
              <a:gd name="connsiteX29" fmla="*/ 9664700 w 16728689"/>
              <a:gd name="connsiteY29" fmla="*/ 5156200 h 6121400"/>
              <a:gd name="connsiteX30" fmla="*/ 9855200 w 16728689"/>
              <a:gd name="connsiteY30" fmla="*/ 5130800 h 6121400"/>
              <a:gd name="connsiteX31" fmla="*/ 9931400 w 16728689"/>
              <a:gd name="connsiteY31" fmla="*/ 5118100 h 6121400"/>
              <a:gd name="connsiteX32" fmla="*/ 10388600 w 16728689"/>
              <a:gd name="connsiteY32" fmla="*/ 5092700 h 6121400"/>
              <a:gd name="connsiteX33" fmla="*/ 10883900 w 16728689"/>
              <a:gd name="connsiteY33" fmla="*/ 5041900 h 6121400"/>
              <a:gd name="connsiteX34" fmla="*/ 11277600 w 16728689"/>
              <a:gd name="connsiteY34" fmla="*/ 5016500 h 6121400"/>
              <a:gd name="connsiteX35" fmla="*/ 11391900 w 16728689"/>
              <a:gd name="connsiteY35" fmla="*/ 5003800 h 6121400"/>
              <a:gd name="connsiteX36" fmla="*/ 11493500 w 16728689"/>
              <a:gd name="connsiteY36" fmla="*/ 4991100 h 6121400"/>
              <a:gd name="connsiteX37" fmla="*/ 11633200 w 16728689"/>
              <a:gd name="connsiteY37" fmla="*/ 4978400 h 6121400"/>
              <a:gd name="connsiteX38" fmla="*/ 11912600 w 16728689"/>
              <a:gd name="connsiteY38" fmla="*/ 4940300 h 6121400"/>
              <a:gd name="connsiteX39" fmla="*/ 12014200 w 16728689"/>
              <a:gd name="connsiteY39" fmla="*/ 4927600 h 6121400"/>
              <a:gd name="connsiteX40" fmla="*/ 12446000 w 16728689"/>
              <a:gd name="connsiteY40" fmla="*/ 4902200 h 6121400"/>
              <a:gd name="connsiteX41" fmla="*/ 12877800 w 16728689"/>
              <a:gd name="connsiteY41" fmla="*/ 4876800 h 6121400"/>
              <a:gd name="connsiteX42" fmla="*/ 13157200 w 16728689"/>
              <a:gd name="connsiteY42" fmla="*/ 4838700 h 6121400"/>
              <a:gd name="connsiteX43" fmla="*/ 13423900 w 16728689"/>
              <a:gd name="connsiteY43" fmla="*/ 4813300 h 6121400"/>
              <a:gd name="connsiteX44" fmla="*/ 13563600 w 16728689"/>
              <a:gd name="connsiteY44" fmla="*/ 4800600 h 6121400"/>
              <a:gd name="connsiteX45" fmla="*/ 14185900 w 16728689"/>
              <a:gd name="connsiteY45" fmla="*/ 4775200 h 6121400"/>
              <a:gd name="connsiteX46" fmla="*/ 14287500 w 16728689"/>
              <a:gd name="connsiteY46" fmla="*/ 4762500 h 6121400"/>
              <a:gd name="connsiteX47" fmla="*/ 14757400 w 16728689"/>
              <a:gd name="connsiteY47" fmla="*/ 4737100 h 6121400"/>
              <a:gd name="connsiteX48" fmla="*/ 14846300 w 16728689"/>
              <a:gd name="connsiteY48" fmla="*/ 4724400 h 6121400"/>
              <a:gd name="connsiteX49" fmla="*/ 15024100 w 16728689"/>
              <a:gd name="connsiteY49" fmla="*/ 4699000 h 6121400"/>
              <a:gd name="connsiteX50" fmla="*/ 15227300 w 16728689"/>
              <a:gd name="connsiteY50" fmla="*/ 4686300 h 6121400"/>
              <a:gd name="connsiteX51" fmla="*/ 15405100 w 16728689"/>
              <a:gd name="connsiteY51" fmla="*/ 4673600 h 6121400"/>
              <a:gd name="connsiteX52" fmla="*/ 9956800 w 16728689"/>
              <a:gd name="connsiteY52" fmla="*/ 4686300 h 6121400"/>
              <a:gd name="connsiteX53" fmla="*/ 9779000 w 16728689"/>
              <a:gd name="connsiteY53" fmla="*/ 4711700 h 6121400"/>
              <a:gd name="connsiteX54" fmla="*/ 8953500 w 16728689"/>
              <a:gd name="connsiteY54" fmla="*/ 4762500 h 6121400"/>
              <a:gd name="connsiteX55" fmla="*/ 8547100 w 16728689"/>
              <a:gd name="connsiteY55" fmla="*/ 4787900 h 6121400"/>
              <a:gd name="connsiteX56" fmla="*/ 3644900 w 16728689"/>
              <a:gd name="connsiteY56" fmla="*/ 4762500 h 6121400"/>
              <a:gd name="connsiteX57" fmla="*/ 3721100 w 16728689"/>
              <a:gd name="connsiteY57" fmla="*/ 4737100 h 6121400"/>
              <a:gd name="connsiteX58" fmla="*/ 3835400 w 16728689"/>
              <a:gd name="connsiteY58" fmla="*/ 4724400 h 6121400"/>
              <a:gd name="connsiteX59" fmla="*/ 4025900 w 16728689"/>
              <a:gd name="connsiteY59" fmla="*/ 4673600 h 6121400"/>
              <a:gd name="connsiteX60" fmla="*/ 4965700 w 16728689"/>
              <a:gd name="connsiteY60" fmla="*/ 4508500 h 6121400"/>
              <a:gd name="connsiteX61" fmla="*/ 5372100 w 16728689"/>
              <a:gd name="connsiteY61" fmla="*/ 4445000 h 6121400"/>
              <a:gd name="connsiteX62" fmla="*/ 5727700 w 16728689"/>
              <a:gd name="connsiteY62" fmla="*/ 4381500 h 6121400"/>
              <a:gd name="connsiteX63" fmla="*/ 6134100 w 16728689"/>
              <a:gd name="connsiteY63" fmla="*/ 4318000 h 6121400"/>
              <a:gd name="connsiteX64" fmla="*/ 6477000 w 16728689"/>
              <a:gd name="connsiteY64" fmla="*/ 4241800 h 6121400"/>
              <a:gd name="connsiteX65" fmla="*/ 7378700 w 16728689"/>
              <a:gd name="connsiteY65" fmla="*/ 4076700 h 6121400"/>
              <a:gd name="connsiteX66" fmla="*/ 7645400 w 16728689"/>
              <a:gd name="connsiteY66" fmla="*/ 4013200 h 6121400"/>
              <a:gd name="connsiteX67" fmla="*/ 8470900 w 16728689"/>
              <a:gd name="connsiteY67" fmla="*/ 3898900 h 6121400"/>
              <a:gd name="connsiteX68" fmla="*/ 8763000 w 16728689"/>
              <a:gd name="connsiteY68" fmla="*/ 3835400 h 6121400"/>
              <a:gd name="connsiteX69" fmla="*/ 9093200 w 16728689"/>
              <a:gd name="connsiteY69" fmla="*/ 3797300 h 6121400"/>
              <a:gd name="connsiteX70" fmla="*/ 9690100 w 16728689"/>
              <a:gd name="connsiteY70" fmla="*/ 3708400 h 6121400"/>
              <a:gd name="connsiteX71" fmla="*/ 9969500 w 16728689"/>
              <a:gd name="connsiteY71" fmla="*/ 3683000 h 6121400"/>
              <a:gd name="connsiteX72" fmla="*/ 10274300 w 16728689"/>
              <a:gd name="connsiteY72" fmla="*/ 3644900 h 6121400"/>
              <a:gd name="connsiteX73" fmla="*/ 10629900 w 16728689"/>
              <a:gd name="connsiteY73" fmla="*/ 3594100 h 6121400"/>
              <a:gd name="connsiteX74" fmla="*/ 10972800 w 16728689"/>
              <a:gd name="connsiteY74" fmla="*/ 3530600 h 6121400"/>
              <a:gd name="connsiteX75" fmla="*/ 11595100 w 16728689"/>
              <a:gd name="connsiteY75" fmla="*/ 3454400 h 6121400"/>
              <a:gd name="connsiteX76" fmla="*/ 11925300 w 16728689"/>
              <a:gd name="connsiteY76" fmla="*/ 3390900 h 6121400"/>
              <a:gd name="connsiteX77" fmla="*/ 12852400 w 16728689"/>
              <a:gd name="connsiteY77" fmla="*/ 3327400 h 6121400"/>
              <a:gd name="connsiteX78" fmla="*/ 13284200 w 16728689"/>
              <a:gd name="connsiteY78" fmla="*/ 3276600 h 6121400"/>
              <a:gd name="connsiteX79" fmla="*/ 14427200 w 16728689"/>
              <a:gd name="connsiteY79" fmla="*/ 3162300 h 6121400"/>
              <a:gd name="connsiteX80" fmla="*/ 14719300 w 16728689"/>
              <a:gd name="connsiteY80" fmla="*/ 3124200 h 6121400"/>
              <a:gd name="connsiteX81" fmla="*/ 14973300 w 16728689"/>
              <a:gd name="connsiteY81" fmla="*/ 3098800 h 6121400"/>
              <a:gd name="connsiteX82" fmla="*/ 15125700 w 16728689"/>
              <a:gd name="connsiteY82" fmla="*/ 3073400 h 6121400"/>
              <a:gd name="connsiteX83" fmla="*/ 15354300 w 16728689"/>
              <a:gd name="connsiteY83" fmla="*/ 3048000 h 6121400"/>
              <a:gd name="connsiteX84" fmla="*/ 15430500 w 16728689"/>
              <a:gd name="connsiteY84" fmla="*/ 3035300 h 6121400"/>
              <a:gd name="connsiteX85" fmla="*/ 15481300 w 16728689"/>
              <a:gd name="connsiteY85" fmla="*/ 3022600 h 6121400"/>
              <a:gd name="connsiteX86" fmla="*/ 15811500 w 16728689"/>
              <a:gd name="connsiteY86" fmla="*/ 2997200 h 6121400"/>
              <a:gd name="connsiteX87" fmla="*/ 16319500 w 16728689"/>
              <a:gd name="connsiteY87" fmla="*/ 2971800 h 6121400"/>
              <a:gd name="connsiteX88" fmla="*/ 16611600 w 16728689"/>
              <a:gd name="connsiteY88" fmla="*/ 2933700 h 6121400"/>
              <a:gd name="connsiteX89" fmla="*/ 16687800 w 16728689"/>
              <a:gd name="connsiteY89" fmla="*/ 2921000 h 6121400"/>
              <a:gd name="connsiteX90" fmla="*/ 16725900 w 16728689"/>
              <a:gd name="connsiteY90" fmla="*/ 2908300 h 6121400"/>
              <a:gd name="connsiteX91" fmla="*/ 16103600 w 16728689"/>
              <a:gd name="connsiteY91" fmla="*/ 2933700 h 6121400"/>
              <a:gd name="connsiteX92" fmla="*/ 15608300 w 16728689"/>
              <a:gd name="connsiteY92" fmla="*/ 2946400 h 6121400"/>
              <a:gd name="connsiteX93" fmla="*/ 14122400 w 16728689"/>
              <a:gd name="connsiteY93" fmla="*/ 3022600 h 6121400"/>
              <a:gd name="connsiteX94" fmla="*/ 11569700 w 16728689"/>
              <a:gd name="connsiteY94" fmla="*/ 3124200 h 6121400"/>
              <a:gd name="connsiteX95" fmla="*/ 10769600 w 16728689"/>
              <a:gd name="connsiteY95" fmla="*/ 3149600 h 6121400"/>
              <a:gd name="connsiteX96" fmla="*/ 10045700 w 16728689"/>
              <a:gd name="connsiteY96" fmla="*/ 3175000 h 6121400"/>
              <a:gd name="connsiteX97" fmla="*/ 6629400 w 16728689"/>
              <a:gd name="connsiteY97" fmla="*/ 3200400 h 6121400"/>
              <a:gd name="connsiteX98" fmla="*/ 2806700 w 16728689"/>
              <a:gd name="connsiteY98" fmla="*/ 3175000 h 6121400"/>
              <a:gd name="connsiteX99" fmla="*/ 3149600 w 16728689"/>
              <a:gd name="connsiteY99" fmla="*/ 3098800 h 6121400"/>
              <a:gd name="connsiteX100" fmla="*/ 3581400 w 16728689"/>
              <a:gd name="connsiteY100" fmla="*/ 3035300 h 6121400"/>
              <a:gd name="connsiteX101" fmla="*/ 5448300 w 16728689"/>
              <a:gd name="connsiteY101" fmla="*/ 2819400 h 6121400"/>
              <a:gd name="connsiteX102" fmla="*/ 8737600 w 16728689"/>
              <a:gd name="connsiteY102" fmla="*/ 2603500 h 6121400"/>
              <a:gd name="connsiteX103" fmla="*/ 9994900 w 16728689"/>
              <a:gd name="connsiteY103" fmla="*/ 2514600 h 6121400"/>
              <a:gd name="connsiteX104" fmla="*/ 10947400 w 16728689"/>
              <a:gd name="connsiteY104" fmla="*/ 2451100 h 6121400"/>
              <a:gd name="connsiteX105" fmla="*/ 11569700 w 16728689"/>
              <a:gd name="connsiteY105" fmla="*/ 2374900 h 6121400"/>
              <a:gd name="connsiteX106" fmla="*/ 11963400 w 16728689"/>
              <a:gd name="connsiteY106" fmla="*/ 2336800 h 6121400"/>
              <a:gd name="connsiteX107" fmla="*/ 12115800 w 16728689"/>
              <a:gd name="connsiteY107" fmla="*/ 2311400 h 6121400"/>
              <a:gd name="connsiteX108" fmla="*/ 12242800 w 16728689"/>
              <a:gd name="connsiteY108" fmla="*/ 2298700 h 6121400"/>
              <a:gd name="connsiteX109" fmla="*/ 12382500 w 16728689"/>
              <a:gd name="connsiteY109" fmla="*/ 2273300 h 6121400"/>
              <a:gd name="connsiteX110" fmla="*/ 12814300 w 16728689"/>
              <a:gd name="connsiteY110" fmla="*/ 2235200 h 6121400"/>
              <a:gd name="connsiteX111" fmla="*/ 13004800 w 16728689"/>
              <a:gd name="connsiteY111" fmla="*/ 2197100 h 6121400"/>
              <a:gd name="connsiteX112" fmla="*/ 13741400 w 16728689"/>
              <a:gd name="connsiteY112" fmla="*/ 2146300 h 6121400"/>
              <a:gd name="connsiteX113" fmla="*/ 14224000 w 16728689"/>
              <a:gd name="connsiteY113" fmla="*/ 2082800 h 6121400"/>
              <a:gd name="connsiteX114" fmla="*/ 14617700 w 16728689"/>
              <a:gd name="connsiteY114" fmla="*/ 2057400 h 6121400"/>
              <a:gd name="connsiteX115" fmla="*/ 14770100 w 16728689"/>
              <a:gd name="connsiteY115" fmla="*/ 2032000 h 6121400"/>
              <a:gd name="connsiteX116" fmla="*/ 14693900 w 16728689"/>
              <a:gd name="connsiteY116" fmla="*/ 2057400 h 6121400"/>
              <a:gd name="connsiteX117" fmla="*/ 14541500 w 16728689"/>
              <a:gd name="connsiteY117" fmla="*/ 2082800 h 6121400"/>
              <a:gd name="connsiteX118" fmla="*/ 14249400 w 16728689"/>
              <a:gd name="connsiteY118" fmla="*/ 2120900 h 6121400"/>
              <a:gd name="connsiteX119" fmla="*/ 11912600 w 16728689"/>
              <a:gd name="connsiteY119" fmla="*/ 2349500 h 6121400"/>
              <a:gd name="connsiteX120" fmla="*/ 10795000 w 16728689"/>
              <a:gd name="connsiteY120" fmla="*/ 2463800 h 6121400"/>
              <a:gd name="connsiteX121" fmla="*/ 9664700 w 16728689"/>
              <a:gd name="connsiteY121" fmla="*/ 2540000 h 6121400"/>
              <a:gd name="connsiteX122" fmla="*/ 7594600 w 16728689"/>
              <a:gd name="connsiteY122" fmla="*/ 2654300 h 6121400"/>
              <a:gd name="connsiteX123" fmla="*/ 6692900 w 16728689"/>
              <a:gd name="connsiteY123" fmla="*/ 2679700 h 6121400"/>
              <a:gd name="connsiteX124" fmla="*/ 5905500 w 16728689"/>
              <a:gd name="connsiteY124" fmla="*/ 2705100 h 6121400"/>
              <a:gd name="connsiteX125" fmla="*/ 5207000 w 16728689"/>
              <a:gd name="connsiteY125" fmla="*/ 2755900 h 6121400"/>
              <a:gd name="connsiteX126" fmla="*/ 4610100 w 16728689"/>
              <a:gd name="connsiteY126" fmla="*/ 2806700 h 6121400"/>
              <a:gd name="connsiteX127" fmla="*/ 4089400 w 16728689"/>
              <a:gd name="connsiteY127" fmla="*/ 2819400 h 6121400"/>
              <a:gd name="connsiteX128" fmla="*/ 3594100 w 16728689"/>
              <a:gd name="connsiteY128" fmla="*/ 2844800 h 6121400"/>
              <a:gd name="connsiteX129" fmla="*/ 3175000 w 16728689"/>
              <a:gd name="connsiteY129" fmla="*/ 2870200 h 6121400"/>
              <a:gd name="connsiteX130" fmla="*/ 1943100 w 16728689"/>
              <a:gd name="connsiteY130" fmla="*/ 2895600 h 6121400"/>
              <a:gd name="connsiteX131" fmla="*/ 2171700 w 16728689"/>
              <a:gd name="connsiteY131" fmla="*/ 2844800 h 6121400"/>
              <a:gd name="connsiteX132" fmla="*/ 2692400 w 16728689"/>
              <a:gd name="connsiteY132" fmla="*/ 2743200 h 6121400"/>
              <a:gd name="connsiteX133" fmla="*/ 3619500 w 16728689"/>
              <a:gd name="connsiteY133" fmla="*/ 2628900 h 6121400"/>
              <a:gd name="connsiteX134" fmla="*/ 5765800 w 16728689"/>
              <a:gd name="connsiteY134" fmla="*/ 2374900 h 6121400"/>
              <a:gd name="connsiteX135" fmla="*/ 7404100 w 16728689"/>
              <a:gd name="connsiteY135" fmla="*/ 2247900 h 6121400"/>
              <a:gd name="connsiteX136" fmla="*/ 8191500 w 16728689"/>
              <a:gd name="connsiteY136" fmla="*/ 2222500 h 6121400"/>
              <a:gd name="connsiteX137" fmla="*/ 9753600 w 16728689"/>
              <a:gd name="connsiteY137" fmla="*/ 2120900 h 6121400"/>
              <a:gd name="connsiteX138" fmla="*/ 12763500 w 16728689"/>
              <a:gd name="connsiteY138" fmla="*/ 2044700 h 6121400"/>
              <a:gd name="connsiteX139" fmla="*/ 13754100 w 16728689"/>
              <a:gd name="connsiteY139" fmla="*/ 2057400 h 6121400"/>
              <a:gd name="connsiteX140" fmla="*/ 12827000 w 16728689"/>
              <a:gd name="connsiteY140" fmla="*/ 2082800 h 6121400"/>
              <a:gd name="connsiteX141" fmla="*/ 7454900 w 16728689"/>
              <a:gd name="connsiteY141" fmla="*/ 2146300 h 6121400"/>
              <a:gd name="connsiteX142" fmla="*/ 5245100 w 16728689"/>
              <a:gd name="connsiteY142" fmla="*/ 2235200 h 6121400"/>
              <a:gd name="connsiteX143" fmla="*/ 4419600 w 16728689"/>
              <a:gd name="connsiteY143" fmla="*/ 2286000 h 6121400"/>
              <a:gd name="connsiteX144" fmla="*/ 3784600 w 16728689"/>
              <a:gd name="connsiteY144" fmla="*/ 2311400 h 6121400"/>
              <a:gd name="connsiteX145" fmla="*/ 3365500 w 16728689"/>
              <a:gd name="connsiteY145" fmla="*/ 2324100 h 6121400"/>
              <a:gd name="connsiteX146" fmla="*/ 4267200 w 16728689"/>
              <a:gd name="connsiteY146" fmla="*/ 2311400 h 6121400"/>
              <a:gd name="connsiteX147" fmla="*/ 4927600 w 16728689"/>
              <a:gd name="connsiteY147" fmla="*/ 2273300 h 6121400"/>
              <a:gd name="connsiteX148" fmla="*/ 6578600 w 16728689"/>
              <a:gd name="connsiteY148" fmla="*/ 2222500 h 6121400"/>
              <a:gd name="connsiteX149" fmla="*/ 7543800 w 16728689"/>
              <a:gd name="connsiteY149" fmla="*/ 2159000 h 6121400"/>
              <a:gd name="connsiteX150" fmla="*/ 8648700 w 16728689"/>
              <a:gd name="connsiteY150" fmla="*/ 2108200 h 6121400"/>
              <a:gd name="connsiteX151" fmla="*/ 9690100 w 16728689"/>
              <a:gd name="connsiteY151" fmla="*/ 2019300 h 6121400"/>
              <a:gd name="connsiteX152" fmla="*/ 11925300 w 16728689"/>
              <a:gd name="connsiteY152" fmla="*/ 1968500 h 6121400"/>
              <a:gd name="connsiteX153" fmla="*/ 12954000 w 16728689"/>
              <a:gd name="connsiteY153" fmla="*/ 1943100 h 6121400"/>
              <a:gd name="connsiteX154" fmla="*/ 16370300 w 16728689"/>
              <a:gd name="connsiteY154" fmla="*/ 1828800 h 6121400"/>
              <a:gd name="connsiteX155" fmla="*/ 10629900 w 16728689"/>
              <a:gd name="connsiteY155" fmla="*/ 1790700 h 6121400"/>
              <a:gd name="connsiteX156" fmla="*/ 3810000 w 16728689"/>
              <a:gd name="connsiteY156" fmla="*/ 1816100 h 6121400"/>
              <a:gd name="connsiteX157" fmla="*/ 3086100 w 16728689"/>
              <a:gd name="connsiteY157" fmla="*/ 1841500 h 6121400"/>
              <a:gd name="connsiteX158" fmla="*/ 2667000 w 16728689"/>
              <a:gd name="connsiteY158" fmla="*/ 1854200 h 6121400"/>
              <a:gd name="connsiteX159" fmla="*/ 3619500 w 16728689"/>
              <a:gd name="connsiteY159" fmla="*/ 1803400 h 6121400"/>
              <a:gd name="connsiteX160" fmla="*/ 5397500 w 16728689"/>
              <a:gd name="connsiteY160" fmla="*/ 1612900 h 6121400"/>
              <a:gd name="connsiteX161" fmla="*/ 7759700 w 16728689"/>
              <a:gd name="connsiteY161" fmla="*/ 1397000 h 6121400"/>
              <a:gd name="connsiteX162" fmla="*/ 8966200 w 16728689"/>
              <a:gd name="connsiteY162" fmla="*/ 1282700 h 6121400"/>
              <a:gd name="connsiteX163" fmla="*/ 11074400 w 16728689"/>
              <a:gd name="connsiteY163" fmla="*/ 1117600 h 6121400"/>
              <a:gd name="connsiteX164" fmla="*/ 11912600 w 16728689"/>
              <a:gd name="connsiteY164" fmla="*/ 1066800 h 6121400"/>
              <a:gd name="connsiteX165" fmla="*/ 12979400 w 16728689"/>
              <a:gd name="connsiteY165" fmla="*/ 965200 h 6121400"/>
              <a:gd name="connsiteX166" fmla="*/ 13017500 w 16728689"/>
              <a:gd name="connsiteY166" fmla="*/ 952500 h 6121400"/>
              <a:gd name="connsiteX167" fmla="*/ 3009900 w 16728689"/>
              <a:gd name="connsiteY167" fmla="*/ 1028700 h 6121400"/>
              <a:gd name="connsiteX168" fmla="*/ 1625600 w 16728689"/>
              <a:gd name="connsiteY168" fmla="*/ 1117600 h 6121400"/>
              <a:gd name="connsiteX169" fmla="*/ 0 w 16728689"/>
              <a:gd name="connsiteY169" fmla="*/ 1244600 h 6121400"/>
              <a:gd name="connsiteX170" fmla="*/ 7785100 w 16728689"/>
              <a:gd name="connsiteY170" fmla="*/ 1257300 h 6121400"/>
              <a:gd name="connsiteX171" fmla="*/ 8851900 w 16728689"/>
              <a:gd name="connsiteY171" fmla="*/ 1231900 h 6121400"/>
              <a:gd name="connsiteX172" fmla="*/ 10337800 w 16728689"/>
              <a:gd name="connsiteY172" fmla="*/ 1181100 h 6121400"/>
              <a:gd name="connsiteX173" fmla="*/ 10490200 w 16728689"/>
              <a:gd name="connsiteY173" fmla="*/ 1168400 h 6121400"/>
              <a:gd name="connsiteX174" fmla="*/ 2768600 w 16728689"/>
              <a:gd name="connsiteY174" fmla="*/ 1181100 h 6121400"/>
              <a:gd name="connsiteX175" fmla="*/ 2209800 w 16728689"/>
              <a:gd name="connsiteY175" fmla="*/ 1206500 h 6121400"/>
              <a:gd name="connsiteX176" fmla="*/ 10795000 w 16728689"/>
              <a:gd name="connsiteY176" fmla="*/ 1193800 h 6121400"/>
              <a:gd name="connsiteX177" fmla="*/ 3365500 w 16728689"/>
              <a:gd name="connsiteY177" fmla="*/ 1168400 h 6121400"/>
              <a:gd name="connsiteX178" fmla="*/ 4737100 w 16728689"/>
              <a:gd name="connsiteY178" fmla="*/ 1143000 h 6121400"/>
              <a:gd name="connsiteX179" fmla="*/ 6210300 w 16728689"/>
              <a:gd name="connsiteY179" fmla="*/ 1104900 h 6121400"/>
              <a:gd name="connsiteX180" fmla="*/ 10236200 w 16728689"/>
              <a:gd name="connsiteY180" fmla="*/ 939800 h 6121400"/>
              <a:gd name="connsiteX181" fmla="*/ 11201400 w 16728689"/>
              <a:gd name="connsiteY181" fmla="*/ 889000 h 6121400"/>
              <a:gd name="connsiteX182" fmla="*/ 11899900 w 16728689"/>
              <a:gd name="connsiteY182" fmla="*/ 838200 h 6121400"/>
              <a:gd name="connsiteX183" fmla="*/ 12319000 w 16728689"/>
              <a:gd name="connsiteY183" fmla="*/ 812800 h 6121400"/>
              <a:gd name="connsiteX184" fmla="*/ 15227300 w 16728689"/>
              <a:gd name="connsiteY184" fmla="*/ 825500 h 6121400"/>
              <a:gd name="connsiteX185" fmla="*/ 12382500 w 16728689"/>
              <a:gd name="connsiteY185" fmla="*/ 850900 h 6121400"/>
              <a:gd name="connsiteX186" fmla="*/ 9804400 w 16728689"/>
              <a:gd name="connsiteY186" fmla="*/ 889000 h 6121400"/>
              <a:gd name="connsiteX187" fmla="*/ 8940800 w 16728689"/>
              <a:gd name="connsiteY187" fmla="*/ 914400 h 6121400"/>
              <a:gd name="connsiteX188" fmla="*/ 8737600 w 16728689"/>
              <a:gd name="connsiteY188" fmla="*/ 927100 h 6121400"/>
              <a:gd name="connsiteX189" fmla="*/ 6210300 w 16728689"/>
              <a:gd name="connsiteY189" fmla="*/ 914400 h 6121400"/>
              <a:gd name="connsiteX190" fmla="*/ 6489700 w 16728689"/>
              <a:gd name="connsiteY190" fmla="*/ 876300 h 6121400"/>
              <a:gd name="connsiteX191" fmla="*/ 7150100 w 16728689"/>
              <a:gd name="connsiteY191" fmla="*/ 850900 h 6121400"/>
              <a:gd name="connsiteX192" fmla="*/ 9283700 w 16728689"/>
              <a:gd name="connsiteY192" fmla="*/ 825500 h 6121400"/>
              <a:gd name="connsiteX193" fmla="*/ 10655300 w 16728689"/>
              <a:gd name="connsiteY193" fmla="*/ 800100 h 6121400"/>
              <a:gd name="connsiteX194" fmla="*/ 7581900 w 16728689"/>
              <a:gd name="connsiteY194" fmla="*/ 736600 h 6121400"/>
              <a:gd name="connsiteX195" fmla="*/ 5295900 w 16728689"/>
              <a:gd name="connsiteY195" fmla="*/ 723900 h 6121400"/>
              <a:gd name="connsiteX196" fmla="*/ 8826500 w 16728689"/>
              <a:gd name="connsiteY196" fmla="*/ 685800 h 6121400"/>
              <a:gd name="connsiteX197" fmla="*/ 10299700 w 16728689"/>
              <a:gd name="connsiteY197" fmla="*/ 660400 h 6121400"/>
              <a:gd name="connsiteX198" fmla="*/ 13169900 w 16728689"/>
              <a:gd name="connsiteY198" fmla="*/ 635000 h 6121400"/>
              <a:gd name="connsiteX199" fmla="*/ 15405100 w 16728689"/>
              <a:gd name="connsiteY199" fmla="*/ 609600 h 6121400"/>
              <a:gd name="connsiteX200" fmla="*/ 16065500 w 16728689"/>
              <a:gd name="connsiteY200" fmla="*/ 584200 h 6121400"/>
              <a:gd name="connsiteX201" fmla="*/ 16192500 w 16728689"/>
              <a:gd name="connsiteY201" fmla="*/ 571500 h 6121400"/>
              <a:gd name="connsiteX202" fmla="*/ 14592300 w 16728689"/>
              <a:gd name="connsiteY202" fmla="*/ 546100 h 6121400"/>
              <a:gd name="connsiteX203" fmla="*/ 11684000 w 16728689"/>
              <a:gd name="connsiteY203" fmla="*/ 457200 h 6121400"/>
              <a:gd name="connsiteX204" fmla="*/ 8318500 w 16728689"/>
              <a:gd name="connsiteY204" fmla="*/ 368300 h 6121400"/>
              <a:gd name="connsiteX205" fmla="*/ 4648200 w 16728689"/>
              <a:gd name="connsiteY205" fmla="*/ 279400 h 6121400"/>
              <a:gd name="connsiteX206" fmla="*/ 4445000 w 16728689"/>
              <a:gd name="connsiteY206" fmla="*/ 266700 h 6121400"/>
              <a:gd name="connsiteX207" fmla="*/ 4546600 w 16728689"/>
              <a:gd name="connsiteY207" fmla="*/ 241300 h 6121400"/>
              <a:gd name="connsiteX208" fmla="*/ 5016500 w 16728689"/>
              <a:gd name="connsiteY208" fmla="*/ 203200 h 6121400"/>
              <a:gd name="connsiteX209" fmla="*/ 5943600 w 16728689"/>
              <a:gd name="connsiteY209" fmla="*/ 177800 h 6121400"/>
              <a:gd name="connsiteX210" fmla="*/ 7175500 w 16728689"/>
              <a:gd name="connsiteY210" fmla="*/ 127000 h 6121400"/>
              <a:gd name="connsiteX211" fmla="*/ 11569700 w 16728689"/>
              <a:gd name="connsiteY211" fmla="*/ 38100 h 6121400"/>
              <a:gd name="connsiteX212" fmla="*/ 12877800 w 16728689"/>
              <a:gd name="connsiteY212" fmla="*/ 12700 h 6121400"/>
              <a:gd name="connsiteX213" fmla="*/ 3886200 w 16728689"/>
              <a:gd name="connsiteY213" fmla="*/ 0 h 6121400"/>
              <a:gd name="connsiteX214" fmla="*/ 4152900 w 16728689"/>
              <a:gd name="connsiteY214" fmla="*/ 0 h 61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16728689" h="6121400">
                <a:moveTo>
                  <a:pt x="4953000" y="6121400"/>
                </a:moveTo>
                <a:cubicBezTo>
                  <a:pt x="4995333" y="6112933"/>
                  <a:pt x="5039044" y="6109652"/>
                  <a:pt x="5080000" y="6096000"/>
                </a:cubicBezTo>
                <a:cubicBezTo>
                  <a:pt x="5092700" y="6091767"/>
                  <a:pt x="5104830" y="6085069"/>
                  <a:pt x="5118100" y="6083300"/>
                </a:cubicBezTo>
                <a:cubicBezTo>
                  <a:pt x="5168629" y="6076563"/>
                  <a:pt x="5219814" y="6076031"/>
                  <a:pt x="5270500" y="6070600"/>
                </a:cubicBezTo>
                <a:cubicBezTo>
                  <a:pt x="5338372" y="6063328"/>
                  <a:pt x="5405857" y="6052738"/>
                  <a:pt x="5473700" y="6045200"/>
                </a:cubicBezTo>
                <a:cubicBezTo>
                  <a:pt x="5511800" y="6040967"/>
                  <a:pt x="5550187" y="6038802"/>
                  <a:pt x="5588000" y="6032500"/>
                </a:cubicBezTo>
                <a:cubicBezTo>
                  <a:pt x="5873691" y="5984885"/>
                  <a:pt x="5521909" y="6025139"/>
                  <a:pt x="5829300" y="5994400"/>
                </a:cubicBezTo>
                <a:cubicBezTo>
                  <a:pt x="5931873" y="5971606"/>
                  <a:pt x="5986915" y="5957236"/>
                  <a:pt x="6096000" y="5943600"/>
                </a:cubicBezTo>
                <a:cubicBezTo>
                  <a:pt x="6146582" y="5937277"/>
                  <a:pt x="6197760" y="5936743"/>
                  <a:pt x="6248400" y="5930900"/>
                </a:cubicBezTo>
                <a:cubicBezTo>
                  <a:pt x="6307874" y="5924038"/>
                  <a:pt x="6366661" y="5911767"/>
                  <a:pt x="6426200" y="5905500"/>
                </a:cubicBezTo>
                <a:cubicBezTo>
                  <a:pt x="6527592" y="5894827"/>
                  <a:pt x="6630435" y="5896861"/>
                  <a:pt x="6731000" y="5880100"/>
                </a:cubicBezTo>
                <a:cubicBezTo>
                  <a:pt x="6933682" y="5846320"/>
                  <a:pt x="6832077" y="5858977"/>
                  <a:pt x="7035800" y="5842000"/>
                </a:cubicBezTo>
                <a:cubicBezTo>
                  <a:pt x="7073900" y="5833533"/>
                  <a:pt x="7111548" y="5822687"/>
                  <a:pt x="7150100" y="5816600"/>
                </a:cubicBezTo>
                <a:cubicBezTo>
                  <a:pt x="7192124" y="5809965"/>
                  <a:pt x="7234847" y="5808871"/>
                  <a:pt x="7277100" y="5803900"/>
                </a:cubicBezTo>
                <a:cubicBezTo>
                  <a:pt x="7306829" y="5800402"/>
                  <a:pt x="7336367" y="5795433"/>
                  <a:pt x="7366000" y="5791200"/>
                </a:cubicBezTo>
                <a:cubicBezTo>
                  <a:pt x="7419235" y="5764582"/>
                  <a:pt x="7420843" y="5762021"/>
                  <a:pt x="7480300" y="5740400"/>
                </a:cubicBezTo>
                <a:cubicBezTo>
                  <a:pt x="7505462" y="5731250"/>
                  <a:pt x="7531971" y="5725732"/>
                  <a:pt x="7556500" y="5715000"/>
                </a:cubicBezTo>
                <a:cubicBezTo>
                  <a:pt x="7660765" y="5669384"/>
                  <a:pt x="7675126" y="5648141"/>
                  <a:pt x="7772400" y="5613400"/>
                </a:cubicBezTo>
                <a:cubicBezTo>
                  <a:pt x="7801424" y="5603034"/>
                  <a:pt x="7832276" y="5598366"/>
                  <a:pt x="7861300" y="5588000"/>
                </a:cubicBezTo>
                <a:cubicBezTo>
                  <a:pt x="7891662" y="5577156"/>
                  <a:pt x="7919427" y="5559516"/>
                  <a:pt x="7950200" y="5549900"/>
                </a:cubicBezTo>
                <a:cubicBezTo>
                  <a:pt x="7987453" y="5538259"/>
                  <a:pt x="8026508" y="5533439"/>
                  <a:pt x="8064500" y="5524500"/>
                </a:cubicBezTo>
                <a:cubicBezTo>
                  <a:pt x="8098811" y="5516427"/>
                  <a:pt x="8218336" y="5486794"/>
                  <a:pt x="8255000" y="5473700"/>
                </a:cubicBezTo>
                <a:cubicBezTo>
                  <a:pt x="8285362" y="5462856"/>
                  <a:pt x="8313538" y="5446444"/>
                  <a:pt x="8343900" y="5435600"/>
                </a:cubicBezTo>
                <a:cubicBezTo>
                  <a:pt x="8391068" y="5418754"/>
                  <a:pt x="8488191" y="5397122"/>
                  <a:pt x="8534400" y="5384800"/>
                </a:cubicBezTo>
                <a:cubicBezTo>
                  <a:pt x="8675559" y="5347158"/>
                  <a:pt x="8573515" y="5364932"/>
                  <a:pt x="8737600" y="5346700"/>
                </a:cubicBezTo>
                <a:cubicBezTo>
                  <a:pt x="8784376" y="5335006"/>
                  <a:pt x="8908751" y="5302966"/>
                  <a:pt x="8953500" y="5295900"/>
                </a:cubicBezTo>
                <a:cubicBezTo>
                  <a:pt x="8995524" y="5289265"/>
                  <a:pt x="9038167" y="5287433"/>
                  <a:pt x="9080500" y="5283200"/>
                </a:cubicBezTo>
                <a:cubicBezTo>
                  <a:pt x="9160933" y="5266267"/>
                  <a:pt x="9243070" y="5256019"/>
                  <a:pt x="9321800" y="5232400"/>
                </a:cubicBezTo>
                <a:cubicBezTo>
                  <a:pt x="9485518" y="5183285"/>
                  <a:pt x="9404873" y="5199181"/>
                  <a:pt x="9563100" y="5181600"/>
                </a:cubicBezTo>
                <a:cubicBezTo>
                  <a:pt x="9596967" y="5173133"/>
                  <a:pt x="9630469" y="5163046"/>
                  <a:pt x="9664700" y="5156200"/>
                </a:cubicBezTo>
                <a:cubicBezTo>
                  <a:pt x="9700688" y="5149002"/>
                  <a:pt x="9822750" y="5135436"/>
                  <a:pt x="9855200" y="5130800"/>
                </a:cubicBezTo>
                <a:cubicBezTo>
                  <a:pt x="9880692" y="5127158"/>
                  <a:pt x="9905755" y="5120431"/>
                  <a:pt x="9931400" y="5118100"/>
                </a:cubicBezTo>
                <a:cubicBezTo>
                  <a:pt x="10019341" y="5110105"/>
                  <a:pt x="10316477" y="5096306"/>
                  <a:pt x="10388600" y="5092700"/>
                </a:cubicBezTo>
                <a:cubicBezTo>
                  <a:pt x="10659678" y="5047520"/>
                  <a:pt x="10477124" y="5073190"/>
                  <a:pt x="10883900" y="5041900"/>
                </a:cubicBezTo>
                <a:cubicBezTo>
                  <a:pt x="11177965" y="5019280"/>
                  <a:pt x="10888382" y="5036985"/>
                  <a:pt x="11277600" y="5016500"/>
                </a:cubicBezTo>
                <a:lnTo>
                  <a:pt x="11391900" y="5003800"/>
                </a:lnTo>
                <a:lnTo>
                  <a:pt x="11493500" y="4991100"/>
                </a:lnTo>
                <a:cubicBezTo>
                  <a:pt x="11540002" y="4986205"/>
                  <a:pt x="11586781" y="4984027"/>
                  <a:pt x="11633200" y="4978400"/>
                </a:cubicBezTo>
                <a:cubicBezTo>
                  <a:pt x="11726512" y="4967089"/>
                  <a:pt x="11819429" y="4952723"/>
                  <a:pt x="11912600" y="4940300"/>
                </a:cubicBezTo>
                <a:cubicBezTo>
                  <a:pt x="11946431" y="4935789"/>
                  <a:pt x="11980157" y="4930032"/>
                  <a:pt x="12014200" y="4927600"/>
                </a:cubicBezTo>
                <a:cubicBezTo>
                  <a:pt x="12276557" y="4908860"/>
                  <a:pt x="12132656" y="4917867"/>
                  <a:pt x="12446000" y="4902200"/>
                </a:cubicBezTo>
                <a:cubicBezTo>
                  <a:pt x="12666826" y="4870653"/>
                  <a:pt x="12433545" y="4900814"/>
                  <a:pt x="12877800" y="4876800"/>
                </a:cubicBezTo>
                <a:cubicBezTo>
                  <a:pt x="13042774" y="4867882"/>
                  <a:pt x="12978899" y="4860312"/>
                  <a:pt x="13157200" y="4838700"/>
                </a:cubicBezTo>
                <a:cubicBezTo>
                  <a:pt x="13245853" y="4827954"/>
                  <a:pt x="13334988" y="4821636"/>
                  <a:pt x="13423900" y="4813300"/>
                </a:cubicBezTo>
                <a:cubicBezTo>
                  <a:pt x="13470455" y="4808936"/>
                  <a:pt x="13516900" y="4802935"/>
                  <a:pt x="13563600" y="4800600"/>
                </a:cubicBezTo>
                <a:cubicBezTo>
                  <a:pt x="13940286" y="4781766"/>
                  <a:pt x="13732878" y="4790821"/>
                  <a:pt x="14185900" y="4775200"/>
                </a:cubicBezTo>
                <a:cubicBezTo>
                  <a:pt x="14219767" y="4770967"/>
                  <a:pt x="14253445" y="4764770"/>
                  <a:pt x="14287500" y="4762500"/>
                </a:cubicBezTo>
                <a:cubicBezTo>
                  <a:pt x="14444015" y="4752066"/>
                  <a:pt x="14757400" y="4737100"/>
                  <a:pt x="14757400" y="4737100"/>
                </a:cubicBezTo>
                <a:lnTo>
                  <a:pt x="14846300" y="4724400"/>
                </a:lnTo>
                <a:cubicBezTo>
                  <a:pt x="14919454" y="4713146"/>
                  <a:pt x="14945607" y="4705541"/>
                  <a:pt x="15024100" y="4699000"/>
                </a:cubicBezTo>
                <a:cubicBezTo>
                  <a:pt x="15091731" y="4693364"/>
                  <a:pt x="15159585" y="4690814"/>
                  <a:pt x="15227300" y="4686300"/>
                </a:cubicBezTo>
                <a:cubicBezTo>
                  <a:pt x="15286586" y="4682348"/>
                  <a:pt x="15464518" y="4673600"/>
                  <a:pt x="15405100" y="4673600"/>
                </a:cubicBezTo>
                <a:lnTo>
                  <a:pt x="9956800" y="4686300"/>
                </a:lnTo>
                <a:cubicBezTo>
                  <a:pt x="9897533" y="4694767"/>
                  <a:pt x="9838675" y="4706888"/>
                  <a:pt x="9779000" y="4711700"/>
                </a:cubicBezTo>
                <a:cubicBezTo>
                  <a:pt x="9587893" y="4727112"/>
                  <a:pt x="9198985" y="4747470"/>
                  <a:pt x="8953500" y="4762500"/>
                </a:cubicBezTo>
                <a:lnTo>
                  <a:pt x="8547100" y="4787900"/>
                </a:lnTo>
                <a:lnTo>
                  <a:pt x="3644900" y="4762500"/>
                </a:lnTo>
                <a:cubicBezTo>
                  <a:pt x="3618128" y="4762218"/>
                  <a:pt x="3694846" y="4742351"/>
                  <a:pt x="3721100" y="4737100"/>
                </a:cubicBezTo>
                <a:cubicBezTo>
                  <a:pt x="3758690" y="4729582"/>
                  <a:pt x="3797300" y="4728633"/>
                  <a:pt x="3835400" y="4724400"/>
                </a:cubicBezTo>
                <a:cubicBezTo>
                  <a:pt x="3898900" y="4707467"/>
                  <a:pt x="3961928" y="4688652"/>
                  <a:pt x="4025900" y="4673600"/>
                </a:cubicBezTo>
                <a:cubicBezTo>
                  <a:pt x="4330908" y="4601833"/>
                  <a:pt x="4665887" y="4556746"/>
                  <a:pt x="4965700" y="4508500"/>
                </a:cubicBezTo>
                <a:cubicBezTo>
                  <a:pt x="5101069" y="4486717"/>
                  <a:pt x="5237125" y="4469103"/>
                  <a:pt x="5372100" y="4445000"/>
                </a:cubicBezTo>
                <a:lnTo>
                  <a:pt x="5727700" y="4381500"/>
                </a:lnTo>
                <a:cubicBezTo>
                  <a:pt x="5862945" y="4358959"/>
                  <a:pt x="5999312" y="4343130"/>
                  <a:pt x="6134100" y="4318000"/>
                </a:cubicBezTo>
                <a:cubicBezTo>
                  <a:pt x="6249205" y="4296540"/>
                  <a:pt x="6362052" y="4264086"/>
                  <a:pt x="6477000" y="4241800"/>
                </a:cubicBezTo>
                <a:cubicBezTo>
                  <a:pt x="6776978" y="4183641"/>
                  <a:pt x="7081446" y="4147475"/>
                  <a:pt x="7378700" y="4076700"/>
                </a:cubicBezTo>
                <a:cubicBezTo>
                  <a:pt x="7467600" y="4055533"/>
                  <a:pt x="7555202" y="4027883"/>
                  <a:pt x="7645400" y="4013200"/>
                </a:cubicBezTo>
                <a:cubicBezTo>
                  <a:pt x="7919583" y="3968566"/>
                  <a:pt x="8196558" y="3942545"/>
                  <a:pt x="8470900" y="3898900"/>
                </a:cubicBezTo>
                <a:cubicBezTo>
                  <a:pt x="8569303" y="3883245"/>
                  <a:pt x="8664661" y="3851455"/>
                  <a:pt x="8763000" y="3835400"/>
                </a:cubicBezTo>
                <a:cubicBezTo>
                  <a:pt x="8872349" y="3817547"/>
                  <a:pt x="8983428" y="3812337"/>
                  <a:pt x="9093200" y="3797300"/>
                </a:cubicBezTo>
                <a:cubicBezTo>
                  <a:pt x="9292500" y="3769999"/>
                  <a:pt x="9490628" y="3734418"/>
                  <a:pt x="9690100" y="3708400"/>
                </a:cubicBezTo>
                <a:cubicBezTo>
                  <a:pt x="9782832" y="3696305"/>
                  <a:pt x="9876530" y="3693105"/>
                  <a:pt x="9969500" y="3683000"/>
                </a:cubicBezTo>
                <a:cubicBezTo>
                  <a:pt x="10071291" y="3671936"/>
                  <a:pt x="10172825" y="3658560"/>
                  <a:pt x="10274300" y="3644900"/>
                </a:cubicBezTo>
                <a:cubicBezTo>
                  <a:pt x="10392966" y="3628926"/>
                  <a:pt x="10511735" y="3613436"/>
                  <a:pt x="10629900" y="3594100"/>
                </a:cubicBezTo>
                <a:cubicBezTo>
                  <a:pt x="10744618" y="3575328"/>
                  <a:pt x="10857755" y="3547251"/>
                  <a:pt x="10972800" y="3530600"/>
                </a:cubicBezTo>
                <a:cubicBezTo>
                  <a:pt x="11179627" y="3500664"/>
                  <a:pt x="11388329" y="3484726"/>
                  <a:pt x="11595100" y="3454400"/>
                </a:cubicBezTo>
                <a:cubicBezTo>
                  <a:pt x="11705997" y="3438135"/>
                  <a:pt x="11814036" y="3404432"/>
                  <a:pt x="11925300" y="3390900"/>
                </a:cubicBezTo>
                <a:cubicBezTo>
                  <a:pt x="12304978" y="3344723"/>
                  <a:pt x="12505420" y="3341279"/>
                  <a:pt x="12852400" y="3327400"/>
                </a:cubicBezTo>
                <a:lnTo>
                  <a:pt x="13284200" y="3276600"/>
                </a:lnTo>
                <a:cubicBezTo>
                  <a:pt x="14071779" y="3196235"/>
                  <a:pt x="13881856" y="3229077"/>
                  <a:pt x="14427200" y="3162300"/>
                </a:cubicBezTo>
                <a:lnTo>
                  <a:pt x="14719300" y="3124200"/>
                </a:lnTo>
                <a:cubicBezTo>
                  <a:pt x="14803819" y="3114372"/>
                  <a:pt x="14888868" y="3109354"/>
                  <a:pt x="14973300" y="3098800"/>
                </a:cubicBezTo>
                <a:cubicBezTo>
                  <a:pt x="15024403" y="3092412"/>
                  <a:pt x="15074651" y="3080207"/>
                  <a:pt x="15125700" y="3073400"/>
                </a:cubicBezTo>
                <a:cubicBezTo>
                  <a:pt x="15201696" y="3063267"/>
                  <a:pt x="15278223" y="3057510"/>
                  <a:pt x="15354300" y="3048000"/>
                </a:cubicBezTo>
                <a:cubicBezTo>
                  <a:pt x="15379852" y="3044806"/>
                  <a:pt x="15405250" y="3040350"/>
                  <a:pt x="15430500" y="3035300"/>
                </a:cubicBezTo>
                <a:cubicBezTo>
                  <a:pt x="15447616" y="3031877"/>
                  <a:pt x="15463999" y="3024907"/>
                  <a:pt x="15481300" y="3022600"/>
                </a:cubicBezTo>
                <a:cubicBezTo>
                  <a:pt x="15563331" y="3011663"/>
                  <a:pt x="15739098" y="3002769"/>
                  <a:pt x="15811500" y="2997200"/>
                </a:cubicBezTo>
                <a:cubicBezTo>
                  <a:pt x="16159888" y="2970401"/>
                  <a:pt x="15677613" y="2993934"/>
                  <a:pt x="16319500" y="2971800"/>
                </a:cubicBezTo>
                <a:cubicBezTo>
                  <a:pt x="16416473" y="2959678"/>
                  <a:pt x="16514735" y="2948602"/>
                  <a:pt x="16611600" y="2933700"/>
                </a:cubicBezTo>
                <a:cubicBezTo>
                  <a:pt x="16637051" y="2929784"/>
                  <a:pt x="16662663" y="2926586"/>
                  <a:pt x="16687800" y="2921000"/>
                </a:cubicBezTo>
                <a:cubicBezTo>
                  <a:pt x="16700868" y="2918096"/>
                  <a:pt x="16739284" y="2908009"/>
                  <a:pt x="16725900" y="2908300"/>
                </a:cubicBezTo>
                <a:cubicBezTo>
                  <a:pt x="16518343" y="2912812"/>
                  <a:pt x="16311086" y="2926627"/>
                  <a:pt x="16103600" y="2933700"/>
                </a:cubicBezTo>
                <a:lnTo>
                  <a:pt x="15608300" y="2946400"/>
                </a:lnTo>
                <a:cubicBezTo>
                  <a:pt x="14134841" y="3053561"/>
                  <a:pt x="15720248" y="2947701"/>
                  <a:pt x="14122400" y="3022600"/>
                </a:cubicBezTo>
                <a:cubicBezTo>
                  <a:pt x="11506445" y="3145223"/>
                  <a:pt x="16029518" y="2989054"/>
                  <a:pt x="11569700" y="3124200"/>
                </a:cubicBezTo>
                <a:lnTo>
                  <a:pt x="10769600" y="3149600"/>
                </a:lnTo>
                <a:cubicBezTo>
                  <a:pt x="10528300" y="3158067"/>
                  <a:pt x="10287130" y="3172038"/>
                  <a:pt x="10045700" y="3175000"/>
                </a:cubicBezTo>
                <a:lnTo>
                  <a:pt x="6629400" y="3200400"/>
                </a:lnTo>
                <a:cubicBezTo>
                  <a:pt x="5253019" y="3255455"/>
                  <a:pt x="5219159" y="3262197"/>
                  <a:pt x="2806700" y="3175000"/>
                </a:cubicBezTo>
                <a:cubicBezTo>
                  <a:pt x="2689688" y="3170771"/>
                  <a:pt x="3034370" y="3119579"/>
                  <a:pt x="3149600" y="3098800"/>
                </a:cubicBezTo>
                <a:cubicBezTo>
                  <a:pt x="3292772" y="3072982"/>
                  <a:pt x="3437265" y="3055045"/>
                  <a:pt x="3581400" y="3035300"/>
                </a:cubicBezTo>
                <a:cubicBezTo>
                  <a:pt x="4061400" y="2969547"/>
                  <a:pt x="5214548" y="2834743"/>
                  <a:pt x="5448300" y="2819400"/>
                </a:cubicBezTo>
                <a:lnTo>
                  <a:pt x="8737600" y="2603500"/>
                </a:lnTo>
                <a:lnTo>
                  <a:pt x="9994900" y="2514600"/>
                </a:lnTo>
                <a:cubicBezTo>
                  <a:pt x="10312351" y="2492707"/>
                  <a:pt x="10631554" y="2489775"/>
                  <a:pt x="10947400" y="2451100"/>
                </a:cubicBezTo>
                <a:lnTo>
                  <a:pt x="11569700" y="2374900"/>
                </a:lnTo>
                <a:cubicBezTo>
                  <a:pt x="11700720" y="2360160"/>
                  <a:pt x="11832436" y="2352028"/>
                  <a:pt x="11963400" y="2336800"/>
                </a:cubicBezTo>
                <a:cubicBezTo>
                  <a:pt x="12014556" y="2330852"/>
                  <a:pt x="12064772" y="2318358"/>
                  <a:pt x="12115800" y="2311400"/>
                </a:cubicBezTo>
                <a:cubicBezTo>
                  <a:pt x="12157954" y="2305652"/>
                  <a:pt x="12200683" y="2304717"/>
                  <a:pt x="12242800" y="2298700"/>
                </a:cubicBezTo>
                <a:cubicBezTo>
                  <a:pt x="12289654" y="2292007"/>
                  <a:pt x="12335559" y="2279357"/>
                  <a:pt x="12382500" y="2273300"/>
                </a:cubicBezTo>
                <a:cubicBezTo>
                  <a:pt x="12537809" y="2253260"/>
                  <a:pt x="12661829" y="2246091"/>
                  <a:pt x="12814300" y="2235200"/>
                </a:cubicBezTo>
                <a:cubicBezTo>
                  <a:pt x="12877800" y="2222500"/>
                  <a:pt x="12940338" y="2203281"/>
                  <a:pt x="13004800" y="2197100"/>
                </a:cubicBezTo>
                <a:cubicBezTo>
                  <a:pt x="13249793" y="2173608"/>
                  <a:pt x="13497757" y="2181106"/>
                  <a:pt x="13741400" y="2146300"/>
                </a:cubicBezTo>
                <a:cubicBezTo>
                  <a:pt x="13927395" y="2119729"/>
                  <a:pt x="14019134" y="2105563"/>
                  <a:pt x="14224000" y="2082800"/>
                </a:cubicBezTo>
                <a:cubicBezTo>
                  <a:pt x="14346150" y="2069228"/>
                  <a:pt x="14500116" y="2063589"/>
                  <a:pt x="14617700" y="2057400"/>
                </a:cubicBezTo>
                <a:cubicBezTo>
                  <a:pt x="14668500" y="2048933"/>
                  <a:pt x="14718599" y="2032000"/>
                  <a:pt x="14770100" y="2032000"/>
                </a:cubicBezTo>
                <a:cubicBezTo>
                  <a:pt x="14796874" y="2032000"/>
                  <a:pt x="14720036" y="2051592"/>
                  <a:pt x="14693900" y="2057400"/>
                </a:cubicBezTo>
                <a:cubicBezTo>
                  <a:pt x="14643626" y="2068572"/>
                  <a:pt x="14592483" y="2075517"/>
                  <a:pt x="14541500" y="2082800"/>
                </a:cubicBezTo>
                <a:cubicBezTo>
                  <a:pt x="14444295" y="2096686"/>
                  <a:pt x="14347009" y="2110224"/>
                  <a:pt x="14249400" y="2120900"/>
                </a:cubicBezTo>
                <a:cubicBezTo>
                  <a:pt x="12125531" y="2353198"/>
                  <a:pt x="13703984" y="2177870"/>
                  <a:pt x="11912600" y="2349500"/>
                </a:cubicBezTo>
                <a:lnTo>
                  <a:pt x="10795000" y="2463800"/>
                </a:lnTo>
                <a:cubicBezTo>
                  <a:pt x="10418727" y="2495688"/>
                  <a:pt x="10041570" y="2516175"/>
                  <a:pt x="9664700" y="2540000"/>
                </a:cubicBezTo>
                <a:lnTo>
                  <a:pt x="7594600" y="2654300"/>
                </a:lnTo>
                <a:cubicBezTo>
                  <a:pt x="7294158" y="2666398"/>
                  <a:pt x="6993450" y="2670661"/>
                  <a:pt x="6692900" y="2679700"/>
                </a:cubicBezTo>
                <a:lnTo>
                  <a:pt x="5905500" y="2705100"/>
                </a:lnTo>
                <a:lnTo>
                  <a:pt x="5207000" y="2755900"/>
                </a:lnTo>
                <a:cubicBezTo>
                  <a:pt x="5007925" y="2771514"/>
                  <a:pt x="4809464" y="2795372"/>
                  <a:pt x="4610100" y="2806700"/>
                </a:cubicBezTo>
                <a:cubicBezTo>
                  <a:pt x="4436761" y="2816549"/>
                  <a:pt x="4262967" y="2815167"/>
                  <a:pt x="4089400" y="2819400"/>
                </a:cubicBezTo>
                <a:lnTo>
                  <a:pt x="3594100" y="2844800"/>
                </a:lnTo>
                <a:lnTo>
                  <a:pt x="3175000" y="2870200"/>
                </a:lnTo>
                <a:cubicBezTo>
                  <a:pt x="2800853" y="2888017"/>
                  <a:pt x="2272872" y="2890678"/>
                  <a:pt x="1943100" y="2895600"/>
                </a:cubicBezTo>
                <a:cubicBezTo>
                  <a:pt x="2138732" y="2846692"/>
                  <a:pt x="1945977" y="2893169"/>
                  <a:pt x="2171700" y="2844800"/>
                </a:cubicBezTo>
                <a:cubicBezTo>
                  <a:pt x="2387226" y="2798616"/>
                  <a:pt x="2462093" y="2774387"/>
                  <a:pt x="2692400" y="2743200"/>
                </a:cubicBezTo>
                <a:cubicBezTo>
                  <a:pt x="3000957" y="2701416"/>
                  <a:pt x="3312363" y="2680089"/>
                  <a:pt x="3619500" y="2628900"/>
                </a:cubicBezTo>
                <a:cubicBezTo>
                  <a:pt x="4723199" y="2444950"/>
                  <a:pt x="4058194" y="2541948"/>
                  <a:pt x="5765800" y="2374900"/>
                </a:cubicBezTo>
                <a:cubicBezTo>
                  <a:pt x="6504580" y="2302628"/>
                  <a:pt x="6653691" y="2283075"/>
                  <a:pt x="7404100" y="2247900"/>
                </a:cubicBezTo>
                <a:cubicBezTo>
                  <a:pt x="7666415" y="2235604"/>
                  <a:pt x="7929280" y="2236674"/>
                  <a:pt x="8191500" y="2222500"/>
                </a:cubicBezTo>
                <a:cubicBezTo>
                  <a:pt x="8712540" y="2194336"/>
                  <a:pt x="9232171" y="2140577"/>
                  <a:pt x="9753600" y="2120900"/>
                </a:cubicBezTo>
                <a:cubicBezTo>
                  <a:pt x="11654037" y="2049185"/>
                  <a:pt x="10650800" y="2076955"/>
                  <a:pt x="12763500" y="2044700"/>
                </a:cubicBezTo>
                <a:cubicBezTo>
                  <a:pt x="13093700" y="2048933"/>
                  <a:pt x="13470933" y="1887500"/>
                  <a:pt x="13754100" y="2057400"/>
                </a:cubicBezTo>
                <a:cubicBezTo>
                  <a:pt x="14019193" y="2216456"/>
                  <a:pt x="13136123" y="2078796"/>
                  <a:pt x="12827000" y="2082800"/>
                </a:cubicBezTo>
                <a:lnTo>
                  <a:pt x="7454900" y="2146300"/>
                </a:lnTo>
                <a:cubicBezTo>
                  <a:pt x="6718300" y="2175933"/>
                  <a:pt x="5980904" y="2189920"/>
                  <a:pt x="5245100" y="2235200"/>
                </a:cubicBezTo>
                <a:lnTo>
                  <a:pt x="4419600" y="2286000"/>
                </a:lnTo>
                <a:cubicBezTo>
                  <a:pt x="4208052" y="2297037"/>
                  <a:pt x="3996298" y="2303748"/>
                  <a:pt x="3784600" y="2311400"/>
                </a:cubicBezTo>
                <a:lnTo>
                  <a:pt x="3365500" y="2324100"/>
                </a:lnTo>
                <a:cubicBezTo>
                  <a:pt x="3666096" y="2324100"/>
                  <a:pt x="3966633" y="2315633"/>
                  <a:pt x="4267200" y="2311400"/>
                </a:cubicBezTo>
                <a:lnTo>
                  <a:pt x="4927600" y="2273300"/>
                </a:lnTo>
                <a:lnTo>
                  <a:pt x="6578600" y="2222500"/>
                </a:lnTo>
                <a:lnTo>
                  <a:pt x="7543800" y="2159000"/>
                </a:lnTo>
                <a:lnTo>
                  <a:pt x="8648700" y="2108200"/>
                </a:lnTo>
                <a:cubicBezTo>
                  <a:pt x="8996360" y="2085571"/>
                  <a:pt x="9342020" y="2034141"/>
                  <a:pt x="9690100" y="2019300"/>
                </a:cubicBezTo>
                <a:cubicBezTo>
                  <a:pt x="10434683" y="1987554"/>
                  <a:pt x="11180244" y="1985894"/>
                  <a:pt x="11925300" y="1968500"/>
                </a:cubicBezTo>
                <a:lnTo>
                  <a:pt x="12954000" y="1943100"/>
                </a:lnTo>
                <a:cubicBezTo>
                  <a:pt x="15752005" y="1828896"/>
                  <a:pt x="14612854" y="1852875"/>
                  <a:pt x="16370300" y="1828800"/>
                </a:cubicBezTo>
                <a:lnTo>
                  <a:pt x="10629900" y="1790700"/>
                </a:lnTo>
                <a:lnTo>
                  <a:pt x="3810000" y="1816100"/>
                </a:lnTo>
                <a:cubicBezTo>
                  <a:pt x="3568557" y="1817726"/>
                  <a:pt x="3327414" y="1833456"/>
                  <a:pt x="3086100" y="1841500"/>
                </a:cubicBezTo>
                <a:cubicBezTo>
                  <a:pt x="2946413" y="1846156"/>
                  <a:pt x="2527591" y="1864158"/>
                  <a:pt x="2667000" y="1854200"/>
                </a:cubicBezTo>
                <a:cubicBezTo>
                  <a:pt x="2984143" y="1831547"/>
                  <a:pt x="3302380" y="1826380"/>
                  <a:pt x="3619500" y="1803400"/>
                </a:cubicBezTo>
                <a:cubicBezTo>
                  <a:pt x="4467511" y="1741950"/>
                  <a:pt x="4495031" y="1702118"/>
                  <a:pt x="5397500" y="1612900"/>
                </a:cubicBezTo>
                <a:lnTo>
                  <a:pt x="7759700" y="1397000"/>
                </a:lnTo>
                <a:lnTo>
                  <a:pt x="8966200" y="1282700"/>
                </a:lnTo>
                <a:lnTo>
                  <a:pt x="11074400" y="1117600"/>
                </a:lnTo>
                <a:lnTo>
                  <a:pt x="11912600" y="1066800"/>
                </a:lnTo>
                <a:cubicBezTo>
                  <a:pt x="12444731" y="1025286"/>
                  <a:pt x="12603294" y="1006990"/>
                  <a:pt x="12979400" y="965200"/>
                </a:cubicBezTo>
                <a:cubicBezTo>
                  <a:pt x="12992100" y="960967"/>
                  <a:pt x="13030887" y="952480"/>
                  <a:pt x="13017500" y="952500"/>
                </a:cubicBezTo>
                <a:lnTo>
                  <a:pt x="3009900" y="1028700"/>
                </a:lnTo>
                <a:lnTo>
                  <a:pt x="1625600" y="1117600"/>
                </a:lnTo>
                <a:lnTo>
                  <a:pt x="0" y="1244600"/>
                </a:lnTo>
                <a:cubicBezTo>
                  <a:pt x="2159201" y="2684067"/>
                  <a:pt x="5190087" y="1268518"/>
                  <a:pt x="7785100" y="1257300"/>
                </a:cubicBezTo>
                <a:cubicBezTo>
                  <a:pt x="8140797" y="1255762"/>
                  <a:pt x="8496322" y="1241257"/>
                  <a:pt x="8851900" y="1231900"/>
                </a:cubicBezTo>
                <a:lnTo>
                  <a:pt x="10337800" y="1181100"/>
                </a:lnTo>
                <a:cubicBezTo>
                  <a:pt x="10388600" y="1176867"/>
                  <a:pt x="10541176" y="1168400"/>
                  <a:pt x="10490200" y="1168400"/>
                </a:cubicBezTo>
                <a:lnTo>
                  <a:pt x="2768600" y="1181100"/>
                </a:lnTo>
                <a:cubicBezTo>
                  <a:pt x="2582143" y="1181958"/>
                  <a:pt x="2023341" y="1206205"/>
                  <a:pt x="2209800" y="1206500"/>
                </a:cubicBezTo>
                <a:lnTo>
                  <a:pt x="10795000" y="1193800"/>
                </a:lnTo>
                <a:lnTo>
                  <a:pt x="3365500" y="1168400"/>
                </a:lnTo>
                <a:cubicBezTo>
                  <a:pt x="2908238" y="1164566"/>
                  <a:pt x="4279935" y="1153205"/>
                  <a:pt x="4737100" y="1143000"/>
                </a:cubicBezTo>
                <a:lnTo>
                  <a:pt x="6210300" y="1104900"/>
                </a:lnTo>
                <a:cubicBezTo>
                  <a:pt x="7474531" y="1066755"/>
                  <a:pt x="9030479" y="1003259"/>
                  <a:pt x="10236200" y="939800"/>
                </a:cubicBezTo>
                <a:lnTo>
                  <a:pt x="11201400" y="889000"/>
                </a:lnTo>
                <a:cubicBezTo>
                  <a:pt x="11434414" y="874770"/>
                  <a:pt x="11666992" y="854080"/>
                  <a:pt x="11899900" y="838200"/>
                </a:cubicBezTo>
                <a:lnTo>
                  <a:pt x="12319000" y="812800"/>
                </a:lnTo>
                <a:cubicBezTo>
                  <a:pt x="13288433" y="817033"/>
                  <a:pt x="14396010" y="326726"/>
                  <a:pt x="15227300" y="825500"/>
                </a:cubicBezTo>
                <a:cubicBezTo>
                  <a:pt x="16040464" y="1313399"/>
                  <a:pt x="13330739" y="839796"/>
                  <a:pt x="12382500" y="850900"/>
                </a:cubicBezTo>
                <a:lnTo>
                  <a:pt x="9804400" y="889000"/>
                </a:lnTo>
                <a:cubicBezTo>
                  <a:pt x="9516458" y="894313"/>
                  <a:pt x="9228667" y="905933"/>
                  <a:pt x="8940800" y="914400"/>
                </a:cubicBezTo>
                <a:cubicBezTo>
                  <a:pt x="8873067" y="918633"/>
                  <a:pt x="8805465" y="927100"/>
                  <a:pt x="8737600" y="927100"/>
                </a:cubicBezTo>
                <a:lnTo>
                  <a:pt x="6210300" y="914400"/>
                </a:lnTo>
                <a:cubicBezTo>
                  <a:pt x="6116329" y="912276"/>
                  <a:pt x="6395919" y="882637"/>
                  <a:pt x="6489700" y="876300"/>
                </a:cubicBezTo>
                <a:cubicBezTo>
                  <a:pt x="6709495" y="861449"/>
                  <a:pt x="6929840" y="854905"/>
                  <a:pt x="7150100" y="850900"/>
                </a:cubicBezTo>
                <a:lnTo>
                  <a:pt x="9283700" y="825500"/>
                </a:lnTo>
                <a:lnTo>
                  <a:pt x="10655300" y="800100"/>
                </a:lnTo>
                <a:cubicBezTo>
                  <a:pt x="12140861" y="693989"/>
                  <a:pt x="11227889" y="769009"/>
                  <a:pt x="7581900" y="736600"/>
                </a:cubicBezTo>
                <a:lnTo>
                  <a:pt x="5295900" y="723900"/>
                </a:lnTo>
                <a:lnTo>
                  <a:pt x="8826500" y="685800"/>
                </a:lnTo>
                <a:lnTo>
                  <a:pt x="10299700" y="660400"/>
                </a:lnTo>
                <a:lnTo>
                  <a:pt x="13169900" y="635000"/>
                </a:lnTo>
                <a:lnTo>
                  <a:pt x="15405100" y="609600"/>
                </a:lnTo>
                <a:lnTo>
                  <a:pt x="16065500" y="584200"/>
                </a:lnTo>
                <a:cubicBezTo>
                  <a:pt x="16107995" y="582144"/>
                  <a:pt x="16235030" y="572600"/>
                  <a:pt x="16192500" y="571500"/>
                </a:cubicBezTo>
                <a:lnTo>
                  <a:pt x="14592300" y="546100"/>
                </a:lnTo>
                <a:lnTo>
                  <a:pt x="11684000" y="457200"/>
                </a:lnTo>
                <a:lnTo>
                  <a:pt x="8318500" y="368300"/>
                </a:lnTo>
                <a:lnTo>
                  <a:pt x="4648200" y="279400"/>
                </a:lnTo>
                <a:cubicBezTo>
                  <a:pt x="4580467" y="275167"/>
                  <a:pt x="4508544" y="290529"/>
                  <a:pt x="4445000" y="266700"/>
                </a:cubicBezTo>
                <a:cubicBezTo>
                  <a:pt x="4412314" y="254443"/>
                  <a:pt x="4511905" y="245155"/>
                  <a:pt x="4546600" y="241300"/>
                </a:cubicBezTo>
                <a:cubicBezTo>
                  <a:pt x="4702786" y="223946"/>
                  <a:pt x="4859515" y="210336"/>
                  <a:pt x="5016500" y="203200"/>
                </a:cubicBezTo>
                <a:cubicBezTo>
                  <a:pt x="5325330" y="189162"/>
                  <a:pt x="5634643" y="188704"/>
                  <a:pt x="5943600" y="177800"/>
                </a:cubicBezTo>
                <a:lnTo>
                  <a:pt x="7175500" y="127000"/>
                </a:lnTo>
                <a:lnTo>
                  <a:pt x="11569700" y="38100"/>
                </a:lnTo>
                <a:lnTo>
                  <a:pt x="12877800" y="12700"/>
                </a:lnTo>
                <a:lnTo>
                  <a:pt x="3886200" y="0"/>
                </a:lnTo>
                <a:lnTo>
                  <a:pt x="4152900" y="0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848CA2-025B-4E05-8E76-9F1C08796C92}"/>
              </a:ext>
            </a:extLst>
          </p:cNvPr>
          <p:cNvGrpSpPr/>
          <p:nvPr/>
        </p:nvGrpSpPr>
        <p:grpSpPr>
          <a:xfrm>
            <a:off x="9956800" y="5918512"/>
            <a:ext cx="1911350" cy="739557"/>
            <a:chOff x="9956800" y="5918512"/>
            <a:chExt cx="1911350" cy="7395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7" name="Arrow: Curved Left 16">
              <a:extLst>
                <a:ext uri="{FF2B5EF4-FFF2-40B4-BE49-F238E27FC236}">
                  <a16:creationId xmlns:a16="http://schemas.microsoft.com/office/drawing/2014/main" id="{FED48E85-1930-4B62-932A-63A985FF125F}"/>
                </a:ext>
              </a:extLst>
            </p:cNvPr>
            <p:cNvSpPr/>
            <p:nvPr/>
          </p:nvSpPr>
          <p:spPr>
            <a:xfrm>
              <a:off x="9956800" y="5918512"/>
              <a:ext cx="800100" cy="739557"/>
            </a:xfrm>
            <a:prstGeom prst="curvedLeftArrow">
              <a:avLst>
                <a:gd name="adj1" fmla="val 35150"/>
                <a:gd name="adj2" fmla="val 50000"/>
                <a:gd name="adj3" fmla="val 25000"/>
              </a:avLst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Arrow: Curved Left 17">
              <a:extLst>
                <a:ext uri="{FF2B5EF4-FFF2-40B4-BE49-F238E27FC236}">
                  <a16:creationId xmlns:a16="http://schemas.microsoft.com/office/drawing/2014/main" id="{C8717722-E379-4C2F-8E9F-4C2D71917893}"/>
                </a:ext>
              </a:extLst>
            </p:cNvPr>
            <p:cNvSpPr/>
            <p:nvPr/>
          </p:nvSpPr>
          <p:spPr>
            <a:xfrm flipH="1">
              <a:off x="11068050" y="5918512"/>
              <a:ext cx="800100" cy="739557"/>
            </a:xfrm>
            <a:prstGeom prst="curvedLeftArrow">
              <a:avLst>
                <a:gd name="adj1" fmla="val 35150"/>
                <a:gd name="adj2" fmla="val 50000"/>
                <a:gd name="adj3" fmla="val 25000"/>
              </a:avLst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3919A4B-10B9-4C14-9FD0-5DE7EBE2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7594600"/>
            <a:ext cx="447357" cy="67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8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34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741 L 0.00208 -0.00694 C -0.00807 -0.0081 -0.0181 -0.00833 -0.02813 -0.00926 C -0.03776 -0.01042 -0.02969 -0.01042 -0.03646 -0.01481 C -0.03815 -0.01597 -0.03997 -0.0162 -0.04167 -0.01667 C -0.04909 -0.02338 -0.04271 -0.01806 -0.05208 -0.02407 C -0.05391 -0.02523 -0.0556 -0.02708 -0.05729 -0.02778 C -0.05938 -0.02894 -0.06146 -0.02917 -0.06354 -0.02963 C -0.06497 -0.03102 -0.06641 -0.03241 -0.06771 -0.03333 C -0.06875 -0.03426 -0.06992 -0.03449 -0.07083 -0.03519 C -0.07201 -0.03634 -0.07292 -0.03796 -0.07396 -0.03889 C -0.08268 -0.04676 -0.07135 -0.03403 -0.08021 -0.04444 C -0.08099 -0.04699 -0.08112 -0.05023 -0.08229 -0.05185 C -0.08412 -0.0544 -0.08854 -0.05556 -0.08854 -0.05532 C -0.08958 -0.05741 -0.09063 -0.05972 -0.09167 -0.06111 C -0.09375 -0.06389 -0.09792 -0.06852 -0.09792 -0.06829 C -0.0987 -0.07037 -0.09922 -0.07245 -0.1 -0.07407 C -0.10104 -0.07616 -0.10247 -0.07755 -0.10313 -0.07963 C -0.10872 -0.09722 -0.09896 -0.07778 -0.10729 -0.09259 C -0.10768 -0.09444 -0.10781 -0.09653 -0.10833 -0.09815 C -0.11146 -0.1081 -0.11302 -0.10995 -0.11667 -0.11852 C -0.11745 -0.12037 -0.11823 -0.12222 -0.11875 -0.12407 C -0.11992 -0.12755 -0.12135 -0.13426 -0.12292 -0.13704 C -0.12383 -0.13866 -0.125 -0.13958 -0.12604 -0.14074 C -0.12643 -0.14259 -0.12669 -0.14468 -0.12708 -0.1463 C -0.128 -0.15023 -0.12982 -0.15602 -0.13125 -0.15926 C -0.13229 -0.16134 -0.13333 -0.16296 -0.13438 -0.16481 C -0.13711 -0.17894 -0.13346 -0.16157 -0.1375 -0.17593 C -0.13802 -0.17778 -0.13802 -0.17986 -0.13854 -0.18148 C -0.13945 -0.1838 -0.14076 -0.18519 -0.14167 -0.18704 C -0.14258 -0.18889 -0.14375 -0.19259 -0.14375 -0.19236 L -0.14375 -0.19259 L -0.14375 -0.19236 " pathEditMode="relative" rAng="0" ptsTypes="AAAAAAAAAAAAAAAAAAAAAAAAAAAAAAAAA">
                                      <p:cBhvr>
                                        <p:cTn id="5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-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 tmFilter="0,0; .5, 0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28 -0.19884 L -0.14128 -0.19884 C -0.12539 -0.20023 -0.10938 -0.20093 -0.09336 -0.20255 C -0.08789 -0.20324 -0.08229 -0.20556 -0.07669 -0.20625 L -0.06211 -0.2081 L -0.06211 -0.2081 " pathEditMode="relative" ptsTypes="AAAAAA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8" grpId="1"/>
      <p:bldP spid="8" grpId="2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019F88-D3D6-4460-962A-CE3B57883B8B}"/>
              </a:ext>
            </a:extLst>
          </p:cNvPr>
          <p:cNvSpPr/>
          <p:nvPr/>
        </p:nvSpPr>
        <p:spPr>
          <a:xfrm>
            <a:off x="317500" y="114300"/>
            <a:ext cx="11798300" cy="6591300"/>
          </a:xfrm>
          <a:custGeom>
            <a:avLst/>
            <a:gdLst>
              <a:gd name="connsiteX0" fmla="*/ 0 w 11798300"/>
              <a:gd name="connsiteY0" fmla="*/ 393700 h 6591300"/>
              <a:gd name="connsiteX1" fmla="*/ 11798300 w 11798300"/>
              <a:gd name="connsiteY1" fmla="*/ 0 h 6591300"/>
              <a:gd name="connsiteX2" fmla="*/ 11353800 w 11798300"/>
              <a:gd name="connsiteY2" fmla="*/ 6591300 h 6591300"/>
              <a:gd name="connsiteX3" fmla="*/ 38100 w 11798300"/>
              <a:gd name="connsiteY3" fmla="*/ 6159500 h 6591300"/>
              <a:gd name="connsiteX4" fmla="*/ 0 w 11798300"/>
              <a:gd name="connsiteY4" fmla="*/ 393700 h 659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8300" h="6591300">
                <a:moveTo>
                  <a:pt x="0" y="393700"/>
                </a:moveTo>
                <a:lnTo>
                  <a:pt x="11798300" y="0"/>
                </a:lnTo>
                <a:lnTo>
                  <a:pt x="11353800" y="6591300"/>
                </a:lnTo>
                <a:lnTo>
                  <a:pt x="38100" y="6159500"/>
                </a:lnTo>
                <a:lnTo>
                  <a:pt x="0" y="3937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DDAA54-D8F9-4AF2-87F6-D7AA3C9596D5}"/>
              </a:ext>
            </a:extLst>
          </p:cNvPr>
          <p:cNvSpPr txBox="1"/>
          <p:nvPr/>
        </p:nvSpPr>
        <p:spPr>
          <a:xfrm>
            <a:off x="2501900" y="1905506"/>
            <a:ext cx="7188200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Castellar" panose="020A0402060406010301" pitchFamily="18" charset="0"/>
              </a:rPr>
              <a:t>Live</a:t>
            </a:r>
          </a:p>
          <a:p>
            <a:pPr algn="ctr"/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Castellar" panose="020A0402060406010301" pitchFamily="18" charset="0"/>
              </a:rPr>
              <a:t>demo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54249C-E7FF-45BB-9478-2C80D7CF1F34}"/>
              </a:ext>
            </a:extLst>
          </p:cNvPr>
          <p:cNvSpPr/>
          <p:nvPr/>
        </p:nvSpPr>
        <p:spPr>
          <a:xfrm>
            <a:off x="495300" y="622300"/>
            <a:ext cx="3556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267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D01E31-BC8F-4E7E-9130-1F595CA082E9}"/>
              </a:ext>
            </a:extLst>
          </p:cNvPr>
          <p:cNvSpPr txBox="1"/>
          <p:nvPr/>
        </p:nvSpPr>
        <p:spPr>
          <a:xfrm>
            <a:off x="3048819" y="364554"/>
            <a:ext cx="6094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Team 3</a:t>
            </a:r>
          </a:p>
          <a:p>
            <a:pPr algn="ctr"/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Thank you for your attention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25B22-BC74-4497-A99B-8AC0D8AA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56" y="1564883"/>
            <a:ext cx="4060288" cy="3279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4011D6-A979-4F36-8091-2A04C9F48081}"/>
              </a:ext>
            </a:extLst>
          </p:cNvPr>
          <p:cNvSpPr txBox="1"/>
          <p:nvPr/>
        </p:nvSpPr>
        <p:spPr>
          <a:xfrm>
            <a:off x="4457026" y="4844815"/>
            <a:ext cx="2896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>
                <a:latin typeface="Freestyle Script" panose="030804020302050B0404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7546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586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1E5483-1902-4536-9D64-D22FC5569482}"/>
              </a:ext>
            </a:extLst>
          </p:cNvPr>
          <p:cNvGrpSpPr/>
          <p:nvPr/>
        </p:nvGrpSpPr>
        <p:grpSpPr>
          <a:xfrm>
            <a:off x="4064695" y="274445"/>
            <a:ext cx="4062609" cy="3277809"/>
            <a:chOff x="3503112" y="1053230"/>
            <a:chExt cx="5185775" cy="46159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13B86-D1D3-468E-889B-90B936EBF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147" y="1053230"/>
              <a:ext cx="4158641" cy="415864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44E98D-0897-4CC7-872B-3D7F9BB0E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7885" l="10000" r="90000">
                          <a14:foregroundMark x1="29111" y1="92115" x2="29111" y2="92115"/>
                          <a14:foregroundMark x1="74889" y1="67885" x2="74889" y2="67885"/>
                          <a14:foregroundMark x1="30556" y1="71731" x2="30556" y2="71731"/>
                          <a14:foregroundMark x1="25222" y1="97885" x2="25222" y2="97885"/>
                          <a14:foregroundMark x1="56222" y1="36731" x2="56222" y2="36731"/>
                          <a14:foregroundMark x1="69333" y1="28462" x2="69333" y2="28462"/>
                          <a14:foregroundMark x1="51222" y1="18269" x2="51222" y2="182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30" r="20343"/>
            <a:stretch/>
          </p:blipFill>
          <p:spPr>
            <a:xfrm>
              <a:off x="4411248" y="3429000"/>
              <a:ext cx="3820438" cy="157775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E6AFD-5CD2-4BAF-A481-92B542BE88F4}"/>
                </a:ext>
              </a:extLst>
            </p:cNvPr>
            <p:cNvSpPr txBox="1"/>
            <p:nvPr/>
          </p:nvSpPr>
          <p:spPr>
            <a:xfrm>
              <a:off x="3503112" y="4498926"/>
              <a:ext cx="5185775" cy="1170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rgbClr val="CCE4F0"/>
                  </a:solid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Eras Demi ITC" panose="020B0805030504020804" pitchFamily="34" charset="0"/>
                </a:rPr>
                <a:t>MyPaintShop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BE9EB7-1F72-4226-9398-DB535BED96FD}"/>
              </a:ext>
            </a:extLst>
          </p:cNvPr>
          <p:cNvSpPr txBox="1"/>
          <p:nvPr/>
        </p:nvSpPr>
        <p:spPr>
          <a:xfrm>
            <a:off x="5010411" y="3552254"/>
            <a:ext cx="192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Team 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179C1F-1B49-4D75-8307-986C4673065A}"/>
              </a:ext>
            </a:extLst>
          </p:cNvPr>
          <p:cNvGrpSpPr/>
          <p:nvPr/>
        </p:nvGrpSpPr>
        <p:grpSpPr>
          <a:xfrm>
            <a:off x="-413050" y="3122438"/>
            <a:ext cx="3535682" cy="1896468"/>
            <a:chOff x="-413050" y="3122438"/>
            <a:chExt cx="3535682" cy="189646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AFC0A5-50ED-45C5-83F8-AA8094590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3050" y="3122438"/>
              <a:ext cx="3535682" cy="189646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9E0A34-B621-4ECD-83C9-68B675F02887}"/>
                </a:ext>
              </a:extLst>
            </p:cNvPr>
            <p:cNvSpPr txBox="1"/>
            <p:nvPr/>
          </p:nvSpPr>
          <p:spPr>
            <a:xfrm rot="20355627">
              <a:off x="115400" y="3416556"/>
              <a:ext cx="247878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HUSSAIN HAJJI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FCFD00-2B15-41B0-803F-5C050F41D735}"/>
              </a:ext>
            </a:extLst>
          </p:cNvPr>
          <p:cNvGrpSpPr/>
          <p:nvPr/>
        </p:nvGrpSpPr>
        <p:grpSpPr>
          <a:xfrm>
            <a:off x="1018804" y="3955165"/>
            <a:ext cx="3535682" cy="2981621"/>
            <a:chOff x="1186848" y="4215540"/>
            <a:chExt cx="2992426" cy="25577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38E27D-4E58-4D7D-A87B-4B42A67F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1" b="90234" l="9850" r="89983">
                          <a14:foregroundMark x1="13689" y1="59766" x2="13689" y2="59766"/>
                          <a14:foregroundMark x1="15693" y1="58594" x2="15693" y2="58594"/>
                          <a14:foregroundMark x1="13523" y1="67969" x2="13523" y2="67969"/>
                          <a14:foregroundMark x1="10351" y1="69922" x2="10351" y2="69922"/>
                          <a14:foregroundMark x1="87479" y1="48242" x2="87479" y2="48242"/>
                          <a14:foregroundMark x1="81803" y1="55469" x2="81803" y2="55469"/>
                          <a14:foregroundMark x1="84474" y1="47656" x2="84474" y2="47656"/>
                          <a14:foregroundMark x1="50417" y1="14844" x2="50417" y2="14844"/>
                          <a14:foregroundMark x1="56761" y1="19922" x2="56761" y2="19922"/>
                          <a14:foregroundMark x1="37062" y1="90234" x2="37062" y2="90234"/>
                          <a14:foregroundMark x1="60601" y1="84570" x2="60601" y2="84570"/>
                          <a14:foregroundMark x1="10518" y1="89063" x2="10518" y2="89063"/>
                          <a14:foregroundMark x1="73122" y1="59961" x2="73122" y2="599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97652">
              <a:off x="1186848" y="4215540"/>
              <a:ext cx="2992426" cy="255779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74F206-6BBB-4D39-9FC9-86D0E6242CB6}"/>
                </a:ext>
              </a:extLst>
            </p:cNvPr>
            <p:cNvSpPr txBox="1"/>
            <p:nvPr/>
          </p:nvSpPr>
          <p:spPr>
            <a:xfrm rot="21074856">
              <a:off x="1456759" y="5043256"/>
              <a:ext cx="22550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HASHIM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AL-GHAMDI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D9F4F4-ED10-4215-80F7-A449D6FC9824}"/>
              </a:ext>
            </a:extLst>
          </p:cNvPr>
          <p:cNvGrpSpPr/>
          <p:nvPr/>
        </p:nvGrpSpPr>
        <p:grpSpPr>
          <a:xfrm>
            <a:off x="4316233" y="3898907"/>
            <a:ext cx="3559532" cy="3027073"/>
            <a:chOff x="4316233" y="3898907"/>
            <a:chExt cx="3559532" cy="30270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9931D29-C8B2-4032-800F-1C67AD1A8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87224">
              <a:off x="4316233" y="3898907"/>
              <a:ext cx="3559532" cy="302707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A21487-A5AB-4ADE-8C8A-C2E8E576EA91}"/>
                </a:ext>
              </a:extLst>
            </p:cNvPr>
            <p:cNvSpPr txBox="1"/>
            <p:nvPr/>
          </p:nvSpPr>
          <p:spPr>
            <a:xfrm rot="21388671">
              <a:off x="5020044" y="4873834"/>
              <a:ext cx="23101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SALMAN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AL-GHAMDI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965782-80D2-4D87-BF21-33332ED2D359}"/>
              </a:ext>
            </a:extLst>
          </p:cNvPr>
          <p:cNvGrpSpPr/>
          <p:nvPr/>
        </p:nvGrpSpPr>
        <p:grpSpPr>
          <a:xfrm>
            <a:off x="7845960" y="4210528"/>
            <a:ext cx="2903157" cy="2692747"/>
            <a:chOff x="7845960" y="4210528"/>
            <a:chExt cx="2903157" cy="269274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6B0E24-73CE-47AD-BD5E-8BCB5C036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960" y="4210528"/>
              <a:ext cx="2903157" cy="269274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BECDB0-1421-4681-B811-8E031F8DEEE6}"/>
                </a:ext>
              </a:extLst>
            </p:cNvPr>
            <p:cNvSpPr txBox="1"/>
            <p:nvPr/>
          </p:nvSpPr>
          <p:spPr>
            <a:xfrm rot="20718214">
              <a:off x="8150167" y="4996944"/>
              <a:ext cx="18383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HAITHAM ALSAEED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1E7E20-148C-449A-8C4D-55474DF63BAD}"/>
              </a:ext>
            </a:extLst>
          </p:cNvPr>
          <p:cNvGrpSpPr/>
          <p:nvPr/>
        </p:nvGrpSpPr>
        <p:grpSpPr>
          <a:xfrm>
            <a:off x="10063903" y="2198841"/>
            <a:ext cx="3028907" cy="3607235"/>
            <a:chOff x="9850512" y="1877756"/>
            <a:chExt cx="3028907" cy="36072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CDEA96-DD84-4E0B-9820-BC1B9830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713640">
              <a:off x="9976035" y="1877756"/>
              <a:ext cx="2903384" cy="36072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DABB3A-90AB-4C13-A1C8-324EF705CB0A}"/>
                </a:ext>
              </a:extLst>
            </p:cNvPr>
            <p:cNvSpPr txBox="1"/>
            <p:nvPr/>
          </p:nvSpPr>
          <p:spPr>
            <a:xfrm rot="551262">
              <a:off x="9850512" y="2859405"/>
              <a:ext cx="17972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SALEM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BAMUKHIER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590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B1BE34-E0F6-4EBC-A294-F2B86C9DA1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30536"/>
            <a:ext cx="3278292" cy="24505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BB2195-3BF7-4CCF-9776-194AE493E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3" y="977798"/>
            <a:ext cx="3743538" cy="1955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345B64-A435-45C1-944A-9617A5B2EF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4" y="667989"/>
            <a:ext cx="3239769" cy="2575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49DF9-7DEA-4DA8-A0E7-EC68705271E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3775283"/>
            <a:ext cx="3278292" cy="2253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F11CE-0F14-4848-B33B-A9F1C3DD8E4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4" y="3652746"/>
            <a:ext cx="3743538" cy="2518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37B05-7545-4C13-A2F2-F1456F1260D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57" y="3589863"/>
            <a:ext cx="3224380" cy="26439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1E9712-ECD6-4732-A522-3AE759E79116}"/>
              </a:ext>
            </a:extLst>
          </p:cNvPr>
          <p:cNvSpPr txBox="1"/>
          <p:nvPr/>
        </p:nvSpPr>
        <p:spPr>
          <a:xfrm>
            <a:off x="2282613" y="2323775"/>
            <a:ext cx="7188200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6000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Castellar" panose="020A0402060406010301" pitchFamily="18" charset="0"/>
              </a:rPr>
              <a:t>Requirements Phase</a:t>
            </a:r>
          </a:p>
        </p:txBody>
      </p:sp>
    </p:spTree>
    <p:extLst>
      <p:ext uri="{BB962C8B-B14F-4D97-AF65-F5344CB8AC3E}">
        <p14:creationId xmlns:p14="http://schemas.microsoft.com/office/powerpoint/2010/main" val="3829576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72F7E-BC20-4EA2-94A8-144F5651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67">
            <a:off x="7001858" y="387237"/>
            <a:ext cx="1693483" cy="25402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C37DA49-1C98-437D-B009-B0B2B1512ADE}"/>
              </a:ext>
            </a:extLst>
          </p:cNvPr>
          <p:cNvSpPr/>
          <p:nvPr/>
        </p:nvSpPr>
        <p:spPr>
          <a:xfrm>
            <a:off x="-292100" y="2400300"/>
            <a:ext cx="7683500" cy="4610100"/>
          </a:xfrm>
          <a:custGeom>
            <a:avLst/>
            <a:gdLst>
              <a:gd name="connsiteX0" fmla="*/ 0 w 7683500"/>
              <a:gd name="connsiteY0" fmla="*/ 4406900 h 4610100"/>
              <a:gd name="connsiteX1" fmla="*/ 165100 w 7683500"/>
              <a:gd name="connsiteY1" fmla="*/ 3479800 h 4610100"/>
              <a:gd name="connsiteX2" fmla="*/ 1524000 w 7683500"/>
              <a:gd name="connsiteY2" fmla="*/ 3454400 h 4610100"/>
              <a:gd name="connsiteX3" fmla="*/ 1930400 w 7683500"/>
              <a:gd name="connsiteY3" fmla="*/ 2501900 h 4610100"/>
              <a:gd name="connsiteX4" fmla="*/ 3048000 w 7683500"/>
              <a:gd name="connsiteY4" fmla="*/ 2260600 h 4610100"/>
              <a:gd name="connsiteX5" fmla="*/ 3098800 w 7683500"/>
              <a:gd name="connsiteY5" fmla="*/ 2019300 h 4610100"/>
              <a:gd name="connsiteX6" fmla="*/ 3124200 w 7683500"/>
              <a:gd name="connsiteY6" fmla="*/ 1943100 h 4610100"/>
              <a:gd name="connsiteX7" fmla="*/ 2946400 w 7683500"/>
              <a:gd name="connsiteY7" fmla="*/ 2044700 h 4610100"/>
              <a:gd name="connsiteX8" fmla="*/ 3022600 w 7683500"/>
              <a:gd name="connsiteY8" fmla="*/ 1905000 h 4610100"/>
              <a:gd name="connsiteX9" fmla="*/ 2616200 w 7683500"/>
              <a:gd name="connsiteY9" fmla="*/ 1981200 h 4610100"/>
              <a:gd name="connsiteX10" fmla="*/ 2921000 w 7683500"/>
              <a:gd name="connsiteY10" fmla="*/ 1778000 h 4610100"/>
              <a:gd name="connsiteX11" fmla="*/ 2679700 w 7683500"/>
              <a:gd name="connsiteY11" fmla="*/ 1143000 h 4610100"/>
              <a:gd name="connsiteX12" fmla="*/ 2692400 w 7683500"/>
              <a:gd name="connsiteY12" fmla="*/ 635000 h 4610100"/>
              <a:gd name="connsiteX13" fmla="*/ 2794000 w 7683500"/>
              <a:gd name="connsiteY13" fmla="*/ 457200 h 4610100"/>
              <a:gd name="connsiteX14" fmla="*/ 2628900 w 7683500"/>
              <a:gd name="connsiteY14" fmla="*/ 419100 h 4610100"/>
              <a:gd name="connsiteX15" fmla="*/ 2819400 w 7683500"/>
              <a:gd name="connsiteY15" fmla="*/ 406400 h 4610100"/>
              <a:gd name="connsiteX16" fmla="*/ 2819400 w 7683500"/>
              <a:gd name="connsiteY16" fmla="*/ 228600 h 4610100"/>
              <a:gd name="connsiteX17" fmla="*/ 2908300 w 7683500"/>
              <a:gd name="connsiteY17" fmla="*/ 177800 h 4610100"/>
              <a:gd name="connsiteX18" fmla="*/ 2921000 w 7683500"/>
              <a:gd name="connsiteY18" fmla="*/ 292100 h 4610100"/>
              <a:gd name="connsiteX19" fmla="*/ 2895600 w 7683500"/>
              <a:gd name="connsiteY19" fmla="*/ 419100 h 4610100"/>
              <a:gd name="connsiteX20" fmla="*/ 3175000 w 7683500"/>
              <a:gd name="connsiteY20" fmla="*/ 165100 h 4610100"/>
              <a:gd name="connsiteX21" fmla="*/ 4064000 w 7683500"/>
              <a:gd name="connsiteY21" fmla="*/ 0 h 4610100"/>
              <a:gd name="connsiteX22" fmla="*/ 4508500 w 7683500"/>
              <a:gd name="connsiteY22" fmla="*/ 254000 h 4610100"/>
              <a:gd name="connsiteX23" fmla="*/ 4838700 w 7683500"/>
              <a:gd name="connsiteY23" fmla="*/ 266700 h 4610100"/>
              <a:gd name="connsiteX24" fmla="*/ 4673600 w 7683500"/>
              <a:gd name="connsiteY24" fmla="*/ 381000 h 4610100"/>
              <a:gd name="connsiteX25" fmla="*/ 4978400 w 7683500"/>
              <a:gd name="connsiteY25" fmla="*/ 342900 h 4610100"/>
              <a:gd name="connsiteX26" fmla="*/ 4686300 w 7683500"/>
              <a:gd name="connsiteY26" fmla="*/ 622300 h 4610100"/>
              <a:gd name="connsiteX27" fmla="*/ 4724400 w 7683500"/>
              <a:gd name="connsiteY27" fmla="*/ 914400 h 4610100"/>
              <a:gd name="connsiteX28" fmla="*/ 4686300 w 7683500"/>
              <a:gd name="connsiteY28" fmla="*/ 1384300 h 4610100"/>
              <a:gd name="connsiteX29" fmla="*/ 4495800 w 7683500"/>
              <a:gd name="connsiteY29" fmla="*/ 1828800 h 4610100"/>
              <a:gd name="connsiteX30" fmla="*/ 4267200 w 7683500"/>
              <a:gd name="connsiteY30" fmla="*/ 1930400 h 4610100"/>
              <a:gd name="connsiteX31" fmla="*/ 4267200 w 7683500"/>
              <a:gd name="connsiteY31" fmla="*/ 2184400 h 4610100"/>
              <a:gd name="connsiteX32" fmla="*/ 5613400 w 7683500"/>
              <a:gd name="connsiteY32" fmla="*/ 2438400 h 4610100"/>
              <a:gd name="connsiteX33" fmla="*/ 5829300 w 7683500"/>
              <a:gd name="connsiteY33" fmla="*/ 3390900 h 4610100"/>
              <a:gd name="connsiteX34" fmla="*/ 7302500 w 7683500"/>
              <a:gd name="connsiteY34" fmla="*/ 3390900 h 4610100"/>
              <a:gd name="connsiteX35" fmla="*/ 7683500 w 7683500"/>
              <a:gd name="connsiteY35" fmla="*/ 4610100 h 4610100"/>
              <a:gd name="connsiteX36" fmla="*/ 38100 w 7683500"/>
              <a:gd name="connsiteY36" fmla="*/ 4521200 h 4610100"/>
              <a:gd name="connsiteX37" fmla="*/ 0 w 7683500"/>
              <a:gd name="connsiteY37" fmla="*/ 4406900 h 46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83500" h="4610100">
                <a:moveTo>
                  <a:pt x="0" y="4406900"/>
                </a:moveTo>
                <a:lnTo>
                  <a:pt x="165100" y="3479800"/>
                </a:lnTo>
                <a:lnTo>
                  <a:pt x="1524000" y="3454400"/>
                </a:lnTo>
                <a:lnTo>
                  <a:pt x="1930400" y="2501900"/>
                </a:lnTo>
                <a:lnTo>
                  <a:pt x="3048000" y="2260600"/>
                </a:lnTo>
                <a:lnTo>
                  <a:pt x="3098800" y="2019300"/>
                </a:lnTo>
                <a:lnTo>
                  <a:pt x="3124200" y="1943100"/>
                </a:lnTo>
                <a:lnTo>
                  <a:pt x="2946400" y="2044700"/>
                </a:lnTo>
                <a:lnTo>
                  <a:pt x="3022600" y="1905000"/>
                </a:lnTo>
                <a:lnTo>
                  <a:pt x="2616200" y="1981200"/>
                </a:lnTo>
                <a:lnTo>
                  <a:pt x="2921000" y="1778000"/>
                </a:lnTo>
                <a:lnTo>
                  <a:pt x="2679700" y="1143000"/>
                </a:lnTo>
                <a:lnTo>
                  <a:pt x="2692400" y="635000"/>
                </a:lnTo>
                <a:lnTo>
                  <a:pt x="2794000" y="457200"/>
                </a:lnTo>
                <a:lnTo>
                  <a:pt x="2628900" y="419100"/>
                </a:lnTo>
                <a:lnTo>
                  <a:pt x="2819400" y="406400"/>
                </a:lnTo>
                <a:lnTo>
                  <a:pt x="2819400" y="228600"/>
                </a:lnTo>
                <a:lnTo>
                  <a:pt x="2908300" y="177800"/>
                </a:lnTo>
                <a:lnTo>
                  <a:pt x="2921000" y="292100"/>
                </a:lnTo>
                <a:lnTo>
                  <a:pt x="2895600" y="419100"/>
                </a:lnTo>
                <a:lnTo>
                  <a:pt x="3175000" y="165100"/>
                </a:lnTo>
                <a:lnTo>
                  <a:pt x="4064000" y="0"/>
                </a:lnTo>
                <a:lnTo>
                  <a:pt x="4508500" y="254000"/>
                </a:lnTo>
                <a:lnTo>
                  <a:pt x="4838700" y="266700"/>
                </a:lnTo>
                <a:lnTo>
                  <a:pt x="4673600" y="381000"/>
                </a:lnTo>
                <a:lnTo>
                  <a:pt x="4978400" y="342900"/>
                </a:lnTo>
                <a:lnTo>
                  <a:pt x="4686300" y="622300"/>
                </a:lnTo>
                <a:lnTo>
                  <a:pt x="4724400" y="914400"/>
                </a:lnTo>
                <a:lnTo>
                  <a:pt x="4686300" y="1384300"/>
                </a:lnTo>
                <a:lnTo>
                  <a:pt x="4495800" y="1828800"/>
                </a:lnTo>
                <a:lnTo>
                  <a:pt x="4267200" y="1930400"/>
                </a:lnTo>
                <a:lnTo>
                  <a:pt x="4267200" y="2184400"/>
                </a:lnTo>
                <a:lnTo>
                  <a:pt x="5613400" y="2438400"/>
                </a:lnTo>
                <a:lnTo>
                  <a:pt x="5829300" y="3390900"/>
                </a:lnTo>
                <a:lnTo>
                  <a:pt x="7302500" y="3390900"/>
                </a:lnTo>
                <a:lnTo>
                  <a:pt x="7683500" y="4610100"/>
                </a:lnTo>
                <a:lnTo>
                  <a:pt x="38100" y="4521200"/>
                </a:lnTo>
                <a:lnTo>
                  <a:pt x="0" y="44069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1D7CA4F-652B-4662-ADF4-320F3386F52E}"/>
              </a:ext>
            </a:extLst>
          </p:cNvPr>
          <p:cNvSpPr/>
          <p:nvPr/>
        </p:nvSpPr>
        <p:spPr>
          <a:xfrm>
            <a:off x="165100" y="-101600"/>
            <a:ext cx="12395200" cy="4457700"/>
          </a:xfrm>
          <a:custGeom>
            <a:avLst/>
            <a:gdLst>
              <a:gd name="connsiteX0" fmla="*/ 12395200 w 12395200"/>
              <a:gd name="connsiteY0" fmla="*/ 4457700 h 4457700"/>
              <a:gd name="connsiteX1" fmla="*/ 0 w 12395200"/>
              <a:gd name="connsiteY1" fmla="*/ 38100 h 4457700"/>
              <a:gd name="connsiteX2" fmla="*/ 12204700 w 12395200"/>
              <a:gd name="connsiteY2" fmla="*/ 0 h 4457700"/>
              <a:gd name="connsiteX3" fmla="*/ 12395200 w 12395200"/>
              <a:gd name="connsiteY3" fmla="*/ 445770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5200" h="4457700">
                <a:moveTo>
                  <a:pt x="12395200" y="4457700"/>
                </a:moveTo>
                <a:lnTo>
                  <a:pt x="0" y="38100"/>
                </a:lnTo>
                <a:lnTo>
                  <a:pt x="12204700" y="0"/>
                </a:lnTo>
                <a:lnTo>
                  <a:pt x="12395200" y="44577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712A7E-0493-4E25-80B4-41ED08644EBF}"/>
              </a:ext>
            </a:extLst>
          </p:cNvPr>
          <p:cNvGrpSpPr/>
          <p:nvPr/>
        </p:nvGrpSpPr>
        <p:grpSpPr>
          <a:xfrm>
            <a:off x="212107" y="444500"/>
            <a:ext cx="3060700" cy="2425700"/>
            <a:chOff x="212107" y="444500"/>
            <a:chExt cx="3060700" cy="242570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5A25370-6E92-422B-B96E-14ABBEE0999D}"/>
                </a:ext>
              </a:extLst>
            </p:cNvPr>
            <p:cNvSpPr/>
            <p:nvPr/>
          </p:nvSpPr>
          <p:spPr>
            <a:xfrm rot="20913187">
              <a:off x="212107" y="444500"/>
              <a:ext cx="3060700" cy="2425700"/>
            </a:xfrm>
            <a:custGeom>
              <a:avLst/>
              <a:gdLst>
                <a:gd name="connsiteX0" fmla="*/ 1625600 w 3060700"/>
                <a:gd name="connsiteY0" fmla="*/ 1676400 h 2425700"/>
                <a:gd name="connsiteX1" fmla="*/ 1739900 w 3060700"/>
                <a:gd name="connsiteY1" fmla="*/ 2425700 h 2425700"/>
                <a:gd name="connsiteX2" fmla="*/ 1244600 w 3060700"/>
                <a:gd name="connsiteY2" fmla="*/ 1676400 h 2425700"/>
                <a:gd name="connsiteX3" fmla="*/ 419100 w 3060700"/>
                <a:gd name="connsiteY3" fmla="*/ 1625600 h 2425700"/>
                <a:gd name="connsiteX4" fmla="*/ 0 w 3060700"/>
                <a:gd name="connsiteY4" fmla="*/ 914400 h 2425700"/>
                <a:gd name="connsiteX5" fmla="*/ 431800 w 3060700"/>
                <a:gd name="connsiteY5" fmla="*/ 38100 h 2425700"/>
                <a:gd name="connsiteX6" fmla="*/ 2527300 w 3060700"/>
                <a:gd name="connsiteY6" fmla="*/ 0 h 2425700"/>
                <a:gd name="connsiteX7" fmla="*/ 3060700 w 3060700"/>
                <a:gd name="connsiteY7" fmla="*/ 673100 h 2425700"/>
                <a:gd name="connsiteX8" fmla="*/ 2578100 w 3060700"/>
                <a:gd name="connsiteY8" fmla="*/ 1587500 h 2425700"/>
                <a:gd name="connsiteX9" fmla="*/ 1625600 w 3060700"/>
                <a:gd name="connsiteY9" fmla="*/ 1676400 h 24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700" h="2425700">
                  <a:moveTo>
                    <a:pt x="1625600" y="1676400"/>
                  </a:moveTo>
                  <a:lnTo>
                    <a:pt x="1739900" y="2425700"/>
                  </a:lnTo>
                  <a:lnTo>
                    <a:pt x="1244600" y="1676400"/>
                  </a:lnTo>
                  <a:lnTo>
                    <a:pt x="419100" y="1625600"/>
                  </a:lnTo>
                  <a:lnTo>
                    <a:pt x="0" y="914400"/>
                  </a:lnTo>
                  <a:lnTo>
                    <a:pt x="431800" y="38100"/>
                  </a:lnTo>
                  <a:lnTo>
                    <a:pt x="2527300" y="0"/>
                  </a:lnTo>
                  <a:lnTo>
                    <a:pt x="3060700" y="673100"/>
                  </a:lnTo>
                  <a:lnTo>
                    <a:pt x="2578100" y="1587500"/>
                  </a:lnTo>
                  <a:lnTo>
                    <a:pt x="1625600" y="16764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904C15-A393-47C1-92F5-0002515832E0}"/>
                </a:ext>
              </a:extLst>
            </p:cNvPr>
            <p:cNvSpPr txBox="1"/>
            <p:nvPr/>
          </p:nvSpPr>
          <p:spPr>
            <a:xfrm rot="20877813">
              <a:off x="314787" y="620888"/>
              <a:ext cx="256610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Book Antiqua" panose="02040602050305030304" pitchFamily="18" charset="0"/>
                </a:rPr>
                <a:t>What should we choose</a:t>
              </a:r>
            </a:p>
            <a:p>
              <a:pPr algn="ctr"/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Book Antiqua" panose="02040602050305030304" pitchFamily="18" charset="0"/>
                </a:rPr>
                <a:t>As our process model?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1CA921-2450-4672-BF3D-014D9EBBBFD6}"/>
              </a:ext>
            </a:extLst>
          </p:cNvPr>
          <p:cNvGrpSpPr/>
          <p:nvPr/>
        </p:nvGrpSpPr>
        <p:grpSpPr>
          <a:xfrm>
            <a:off x="4584700" y="3378200"/>
            <a:ext cx="2616200" cy="1638300"/>
            <a:chOff x="4584700" y="3378200"/>
            <a:chExt cx="2616200" cy="16383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6A0BED-2118-4152-BCE9-C0276CD9BFE8}"/>
                </a:ext>
              </a:extLst>
            </p:cNvPr>
            <p:cNvSpPr/>
            <p:nvPr/>
          </p:nvSpPr>
          <p:spPr>
            <a:xfrm>
              <a:off x="4584700" y="3378200"/>
              <a:ext cx="2616200" cy="1638300"/>
            </a:xfrm>
            <a:custGeom>
              <a:avLst/>
              <a:gdLst>
                <a:gd name="connsiteX0" fmla="*/ 444500 w 2616200"/>
                <a:gd name="connsiteY0" fmla="*/ 825500 h 1638300"/>
                <a:gd name="connsiteX1" fmla="*/ 0 w 2616200"/>
                <a:gd name="connsiteY1" fmla="*/ 482600 h 1638300"/>
                <a:gd name="connsiteX2" fmla="*/ 647700 w 2616200"/>
                <a:gd name="connsiteY2" fmla="*/ 533400 h 1638300"/>
                <a:gd name="connsiteX3" fmla="*/ 1066800 w 2616200"/>
                <a:gd name="connsiteY3" fmla="*/ 0 h 1638300"/>
                <a:gd name="connsiteX4" fmla="*/ 2146300 w 2616200"/>
                <a:gd name="connsiteY4" fmla="*/ 114300 h 1638300"/>
                <a:gd name="connsiteX5" fmla="*/ 2616200 w 2616200"/>
                <a:gd name="connsiteY5" fmla="*/ 774700 h 1638300"/>
                <a:gd name="connsiteX6" fmla="*/ 2108200 w 2616200"/>
                <a:gd name="connsiteY6" fmla="*/ 1562100 h 1638300"/>
                <a:gd name="connsiteX7" fmla="*/ 1244600 w 2616200"/>
                <a:gd name="connsiteY7" fmla="*/ 1638300 h 1638300"/>
                <a:gd name="connsiteX8" fmla="*/ 533400 w 2616200"/>
                <a:gd name="connsiteY8" fmla="*/ 1257300 h 1638300"/>
                <a:gd name="connsiteX9" fmla="*/ 444500 w 2616200"/>
                <a:gd name="connsiteY9" fmla="*/ 8255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16200" h="1638300">
                  <a:moveTo>
                    <a:pt x="444500" y="825500"/>
                  </a:moveTo>
                  <a:lnTo>
                    <a:pt x="0" y="482600"/>
                  </a:lnTo>
                  <a:lnTo>
                    <a:pt x="647700" y="533400"/>
                  </a:lnTo>
                  <a:lnTo>
                    <a:pt x="1066800" y="0"/>
                  </a:lnTo>
                  <a:lnTo>
                    <a:pt x="2146300" y="114300"/>
                  </a:lnTo>
                  <a:lnTo>
                    <a:pt x="2616200" y="774700"/>
                  </a:lnTo>
                  <a:lnTo>
                    <a:pt x="2108200" y="1562100"/>
                  </a:lnTo>
                  <a:lnTo>
                    <a:pt x="1244600" y="1638300"/>
                  </a:lnTo>
                  <a:lnTo>
                    <a:pt x="533400" y="1257300"/>
                  </a:lnTo>
                  <a:lnTo>
                    <a:pt x="444500" y="8255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AD899-D519-4977-A4F4-74CD66D172C2}"/>
                </a:ext>
              </a:extLst>
            </p:cNvPr>
            <p:cNvSpPr txBox="1"/>
            <p:nvPr/>
          </p:nvSpPr>
          <p:spPr>
            <a:xfrm>
              <a:off x="5517957" y="3904962"/>
              <a:ext cx="1156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Book Antiqua" panose="02040602050305030304" pitchFamily="18" charset="0"/>
                </a:rPr>
                <a:t>Oh…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861F47-8F52-4647-A08F-672DF68244B1}"/>
              </a:ext>
            </a:extLst>
          </p:cNvPr>
          <p:cNvSpPr txBox="1"/>
          <p:nvPr/>
        </p:nvSpPr>
        <p:spPr>
          <a:xfrm>
            <a:off x="2852804" y="1340829"/>
            <a:ext cx="5330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Century Schoolbook" panose="02040604050505020304" pitchFamily="18" charset="0"/>
              </a:rPr>
              <a:t>Process</a:t>
            </a:r>
            <a:r>
              <a:rPr lang="en-US" sz="5400" b="1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sz="5400" b="1" i="1" dirty="0">
                <a:solidFill>
                  <a:schemeClr val="bg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Century Schoolbook" panose="02040604050505020304" pitchFamily="18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9847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 3.33333E-6 C 0.01627 3.33333E-6 0.02057 0.00046 0.02057 0.00139 C 0.02057 0.00208 0.01627 0.00301 0.0112 0.00301 C 0.00599 0.00301 0.00182 0.00347 0.00182 0.00439 C 0.00182 0.00509 0.00599 0.00602 0.0112 0.00602 C 0.01627 0.00602 0.02057 0.00648 0.02057 0.0074 C 0.02057 0.0081 0.01627 0.00879 0.0112 0.00879 C 0.00599 0.00879 0.00182 0.00949 0.00182 0.01041 C 0.00182 0.01111 0.00599 0.01203 0.0112 0.01203 C 0.01627 0.01203 0.02057 0.01111 0.02057 0.01041 C 0.02057 0.00949 0.01627 0.00879 0.0112 0.00879 C 0.00599 0.00879 0.00182 0.0081 0.00182 0.0074 C 0.00182 0.00648 0.00599 0.00602 0.0112 0.00602 C 0.01627 0.00602 0.02057 0.00509 0.02057 0.00439 C 0.02057 0.00347 0.01627 0.00301 0.0112 0.00301 C 0.00599 0.00301 0.00182 0.00208 0.00182 0.00139 C 0.00182 0.00046 0.00599 3.33333E-6 0.0112 3.33333E-6 Z " pathEditMode="relative" rAng="0" ptsTypes="AAAAAAAAAAAAAAA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-0.25 E" pathEditMode="relative" ptsTypes="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4F1301D-83F2-4FBE-8A58-257D2D0B4168}"/>
              </a:ext>
            </a:extLst>
          </p:cNvPr>
          <p:cNvGrpSpPr/>
          <p:nvPr/>
        </p:nvGrpSpPr>
        <p:grpSpPr>
          <a:xfrm>
            <a:off x="-192087" y="6940999"/>
            <a:ext cx="7493000" cy="4051153"/>
            <a:chOff x="996588" y="3026589"/>
            <a:chExt cx="7493000" cy="405115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8CB689-1703-48CD-9679-DF8CCF64BD3F}"/>
                </a:ext>
              </a:extLst>
            </p:cNvPr>
            <p:cNvSpPr/>
            <p:nvPr/>
          </p:nvSpPr>
          <p:spPr>
            <a:xfrm>
              <a:off x="996588" y="3026589"/>
              <a:ext cx="7493000" cy="4013200"/>
            </a:xfrm>
            <a:custGeom>
              <a:avLst/>
              <a:gdLst>
                <a:gd name="connsiteX0" fmla="*/ 0 w 7493000"/>
                <a:gd name="connsiteY0" fmla="*/ 4013200 h 4013200"/>
                <a:gd name="connsiteX1" fmla="*/ 2616200 w 7493000"/>
                <a:gd name="connsiteY1" fmla="*/ 0 h 4013200"/>
                <a:gd name="connsiteX2" fmla="*/ 7493000 w 7493000"/>
                <a:gd name="connsiteY2" fmla="*/ 698500 h 4013200"/>
                <a:gd name="connsiteX3" fmla="*/ 6273800 w 7493000"/>
                <a:gd name="connsiteY3" fmla="*/ 4013200 h 4013200"/>
                <a:gd name="connsiteX4" fmla="*/ 0 w 7493000"/>
                <a:gd name="connsiteY4" fmla="*/ 4013200 h 401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00" h="4013200">
                  <a:moveTo>
                    <a:pt x="0" y="4013200"/>
                  </a:moveTo>
                  <a:lnTo>
                    <a:pt x="2616200" y="0"/>
                  </a:lnTo>
                  <a:lnTo>
                    <a:pt x="7493000" y="698500"/>
                  </a:lnTo>
                  <a:lnTo>
                    <a:pt x="6273800" y="4013200"/>
                  </a:lnTo>
                  <a:lnTo>
                    <a:pt x="0" y="40132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49494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B79A9E-F887-41BC-AD8E-7BEA552FF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165" t="18519" r="38301"/>
            <a:stretch/>
          </p:blipFill>
          <p:spPr>
            <a:xfrm rot="1010918">
              <a:off x="3605036" y="3748017"/>
              <a:ext cx="4079505" cy="332972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5AE7A0-4061-4CAB-8628-A33B5ECEC9AE}"/>
              </a:ext>
            </a:extLst>
          </p:cNvPr>
          <p:cNvGrpSpPr/>
          <p:nvPr/>
        </p:nvGrpSpPr>
        <p:grpSpPr>
          <a:xfrm>
            <a:off x="8888413" y="5903414"/>
            <a:ext cx="6679941" cy="5257800"/>
            <a:chOff x="7130553" y="2374900"/>
            <a:chExt cx="6679941" cy="52578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C23DEC1-5310-4A91-94BD-7A59FDF1F302}"/>
                </a:ext>
              </a:extLst>
            </p:cNvPr>
            <p:cNvSpPr/>
            <p:nvPr/>
          </p:nvSpPr>
          <p:spPr>
            <a:xfrm>
              <a:off x="7315200" y="2374900"/>
              <a:ext cx="5575300" cy="5257800"/>
            </a:xfrm>
            <a:custGeom>
              <a:avLst/>
              <a:gdLst>
                <a:gd name="connsiteX0" fmla="*/ 1333500 w 5753100"/>
                <a:gd name="connsiteY0" fmla="*/ 4483100 h 4597400"/>
                <a:gd name="connsiteX1" fmla="*/ 0 w 5753100"/>
                <a:gd name="connsiteY1" fmla="*/ 1930400 h 4597400"/>
                <a:gd name="connsiteX2" fmla="*/ 5702300 w 5753100"/>
                <a:gd name="connsiteY2" fmla="*/ 0 h 4597400"/>
                <a:gd name="connsiteX3" fmla="*/ 5753100 w 5753100"/>
                <a:gd name="connsiteY3" fmla="*/ 4597400 h 4597400"/>
                <a:gd name="connsiteX4" fmla="*/ 1333500 w 5753100"/>
                <a:gd name="connsiteY4" fmla="*/ 4483100 h 4597400"/>
                <a:gd name="connsiteX0" fmla="*/ 1041400 w 5461000"/>
                <a:gd name="connsiteY0" fmla="*/ 4483100 h 4597400"/>
                <a:gd name="connsiteX1" fmla="*/ 0 w 5461000"/>
                <a:gd name="connsiteY1" fmla="*/ 1968500 h 4597400"/>
                <a:gd name="connsiteX2" fmla="*/ 5410200 w 5461000"/>
                <a:gd name="connsiteY2" fmla="*/ 0 h 4597400"/>
                <a:gd name="connsiteX3" fmla="*/ 5461000 w 5461000"/>
                <a:gd name="connsiteY3" fmla="*/ 4597400 h 4597400"/>
                <a:gd name="connsiteX4" fmla="*/ 1041400 w 5461000"/>
                <a:gd name="connsiteY4" fmla="*/ 4483100 h 4597400"/>
                <a:gd name="connsiteX0" fmla="*/ 1155700 w 5461000"/>
                <a:gd name="connsiteY0" fmla="*/ 5105400 h 5105400"/>
                <a:gd name="connsiteX1" fmla="*/ 0 w 5461000"/>
                <a:gd name="connsiteY1" fmla="*/ 1968500 h 5105400"/>
                <a:gd name="connsiteX2" fmla="*/ 5410200 w 5461000"/>
                <a:gd name="connsiteY2" fmla="*/ 0 h 5105400"/>
                <a:gd name="connsiteX3" fmla="*/ 5461000 w 5461000"/>
                <a:gd name="connsiteY3" fmla="*/ 4597400 h 5105400"/>
                <a:gd name="connsiteX4" fmla="*/ 1155700 w 5461000"/>
                <a:gd name="connsiteY4" fmla="*/ 5105400 h 5105400"/>
                <a:gd name="connsiteX0" fmla="*/ 1270000 w 5575300"/>
                <a:gd name="connsiteY0" fmla="*/ 5105400 h 5105400"/>
                <a:gd name="connsiteX1" fmla="*/ 0 w 5575300"/>
                <a:gd name="connsiteY1" fmla="*/ 1930400 h 5105400"/>
                <a:gd name="connsiteX2" fmla="*/ 5524500 w 5575300"/>
                <a:gd name="connsiteY2" fmla="*/ 0 h 5105400"/>
                <a:gd name="connsiteX3" fmla="*/ 5575300 w 5575300"/>
                <a:gd name="connsiteY3" fmla="*/ 4597400 h 5105400"/>
                <a:gd name="connsiteX4" fmla="*/ 1270000 w 5575300"/>
                <a:gd name="connsiteY4" fmla="*/ 5105400 h 5105400"/>
                <a:gd name="connsiteX0" fmla="*/ 1270000 w 5575300"/>
                <a:gd name="connsiteY0" fmla="*/ 5219700 h 5219700"/>
                <a:gd name="connsiteX1" fmla="*/ 0 w 5575300"/>
                <a:gd name="connsiteY1" fmla="*/ 2044700 h 5219700"/>
                <a:gd name="connsiteX2" fmla="*/ 5511800 w 5575300"/>
                <a:gd name="connsiteY2" fmla="*/ 0 h 5219700"/>
                <a:gd name="connsiteX3" fmla="*/ 5575300 w 5575300"/>
                <a:gd name="connsiteY3" fmla="*/ 4711700 h 5219700"/>
                <a:gd name="connsiteX4" fmla="*/ 1270000 w 5575300"/>
                <a:gd name="connsiteY4" fmla="*/ 5219700 h 5219700"/>
                <a:gd name="connsiteX0" fmla="*/ 1117600 w 5575300"/>
                <a:gd name="connsiteY0" fmla="*/ 5257800 h 5257800"/>
                <a:gd name="connsiteX1" fmla="*/ 0 w 5575300"/>
                <a:gd name="connsiteY1" fmla="*/ 2044700 h 5257800"/>
                <a:gd name="connsiteX2" fmla="*/ 5511800 w 5575300"/>
                <a:gd name="connsiteY2" fmla="*/ 0 h 5257800"/>
                <a:gd name="connsiteX3" fmla="*/ 5575300 w 5575300"/>
                <a:gd name="connsiteY3" fmla="*/ 4711700 h 5257800"/>
                <a:gd name="connsiteX4" fmla="*/ 1117600 w 5575300"/>
                <a:gd name="connsiteY4" fmla="*/ 5257800 h 525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5300" h="5257800">
                  <a:moveTo>
                    <a:pt x="1117600" y="5257800"/>
                  </a:moveTo>
                  <a:lnTo>
                    <a:pt x="0" y="2044700"/>
                  </a:lnTo>
                  <a:lnTo>
                    <a:pt x="5511800" y="0"/>
                  </a:lnTo>
                  <a:lnTo>
                    <a:pt x="5575300" y="4711700"/>
                  </a:lnTo>
                  <a:lnTo>
                    <a:pt x="1117600" y="52578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9494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D4B5A8-2E13-4802-BCB1-75BFBBEA5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90" t="31852" r="28249" b="27037"/>
            <a:stretch/>
          </p:blipFill>
          <p:spPr>
            <a:xfrm rot="20414658">
              <a:off x="7992233" y="3597018"/>
              <a:ext cx="5818261" cy="335494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485F62-E3C4-4027-8AAB-0302C4C0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6000"/>
            </a:blip>
            <a:stretch>
              <a:fillRect/>
            </a:stretch>
          </p:blipFill>
          <p:spPr>
            <a:xfrm rot="21288849">
              <a:off x="7130553" y="3429214"/>
              <a:ext cx="3306170" cy="1590440"/>
            </a:xfrm>
            <a:prstGeom prst="rect">
              <a:avLst/>
            </a:prstGeom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C145A1-DB8D-44EA-9065-49F907C6806A}"/>
                </a:ext>
              </a:extLst>
            </p:cNvPr>
            <p:cNvSpPr/>
            <p:nvPr/>
          </p:nvSpPr>
          <p:spPr>
            <a:xfrm>
              <a:off x="8970192" y="4406623"/>
              <a:ext cx="199717" cy="152953"/>
            </a:xfrm>
            <a:custGeom>
              <a:avLst/>
              <a:gdLst>
                <a:gd name="connsiteX0" fmla="*/ 152400 w 330824"/>
                <a:gd name="connsiteY0" fmla="*/ 241853 h 241853"/>
                <a:gd name="connsiteX1" fmla="*/ 12700 w 330824"/>
                <a:gd name="connsiteY1" fmla="*/ 178353 h 241853"/>
                <a:gd name="connsiteX2" fmla="*/ 0 w 330824"/>
                <a:gd name="connsiteY2" fmla="*/ 140253 h 241853"/>
                <a:gd name="connsiteX3" fmla="*/ 12700 w 330824"/>
                <a:gd name="connsiteY3" fmla="*/ 25953 h 241853"/>
                <a:gd name="connsiteX4" fmla="*/ 88900 w 330824"/>
                <a:gd name="connsiteY4" fmla="*/ 553 h 241853"/>
                <a:gd name="connsiteX5" fmla="*/ 330200 w 330824"/>
                <a:gd name="connsiteY5" fmla="*/ 13253 h 241853"/>
                <a:gd name="connsiteX6" fmla="*/ 317500 w 330824"/>
                <a:gd name="connsiteY6" fmla="*/ 165653 h 241853"/>
                <a:gd name="connsiteX7" fmla="*/ 165100 w 330824"/>
                <a:gd name="connsiteY7" fmla="*/ 191053 h 24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824" h="241853">
                  <a:moveTo>
                    <a:pt x="152400" y="241853"/>
                  </a:moveTo>
                  <a:cubicBezTo>
                    <a:pt x="32205" y="228498"/>
                    <a:pt x="48862" y="262731"/>
                    <a:pt x="12700" y="178353"/>
                  </a:cubicBezTo>
                  <a:cubicBezTo>
                    <a:pt x="7427" y="166048"/>
                    <a:pt x="4233" y="152953"/>
                    <a:pt x="0" y="140253"/>
                  </a:cubicBezTo>
                  <a:cubicBezTo>
                    <a:pt x="4233" y="102153"/>
                    <a:pt x="-7881" y="58294"/>
                    <a:pt x="12700" y="25953"/>
                  </a:cubicBezTo>
                  <a:cubicBezTo>
                    <a:pt x="27074" y="3365"/>
                    <a:pt x="62147" y="1623"/>
                    <a:pt x="88900" y="553"/>
                  </a:cubicBezTo>
                  <a:cubicBezTo>
                    <a:pt x="169380" y="-2666"/>
                    <a:pt x="249767" y="9020"/>
                    <a:pt x="330200" y="13253"/>
                  </a:cubicBezTo>
                  <a:cubicBezTo>
                    <a:pt x="325967" y="64053"/>
                    <a:pt x="340297" y="120059"/>
                    <a:pt x="317500" y="165653"/>
                  </a:cubicBezTo>
                  <a:cubicBezTo>
                    <a:pt x="300784" y="199085"/>
                    <a:pt x="188783" y="191053"/>
                    <a:pt x="165100" y="191053"/>
                  </a:cubicBezTo>
                </a:path>
              </a:pathLst>
            </a:cu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EED132-DEEF-4022-8174-EE59F51AE0EF}"/>
                </a:ext>
              </a:extLst>
            </p:cNvPr>
            <p:cNvSpPr/>
            <p:nvPr/>
          </p:nvSpPr>
          <p:spPr>
            <a:xfrm>
              <a:off x="9906000" y="4483100"/>
              <a:ext cx="1549400" cy="1333500"/>
            </a:xfrm>
            <a:custGeom>
              <a:avLst/>
              <a:gdLst>
                <a:gd name="connsiteX0" fmla="*/ 0 w 1549400"/>
                <a:gd name="connsiteY0" fmla="*/ 1333500 h 1333500"/>
                <a:gd name="connsiteX1" fmla="*/ 50800 w 1549400"/>
                <a:gd name="connsiteY1" fmla="*/ 1104900 h 1333500"/>
                <a:gd name="connsiteX2" fmla="*/ 76200 w 1549400"/>
                <a:gd name="connsiteY2" fmla="*/ 1041400 h 1333500"/>
                <a:gd name="connsiteX3" fmla="*/ 114300 w 1549400"/>
                <a:gd name="connsiteY3" fmla="*/ 1003300 h 1333500"/>
                <a:gd name="connsiteX4" fmla="*/ 152400 w 1549400"/>
                <a:gd name="connsiteY4" fmla="*/ 927100 h 1333500"/>
                <a:gd name="connsiteX5" fmla="*/ 190500 w 1549400"/>
                <a:gd name="connsiteY5" fmla="*/ 914400 h 1333500"/>
                <a:gd name="connsiteX6" fmla="*/ 215900 w 1549400"/>
                <a:gd name="connsiteY6" fmla="*/ 876300 h 1333500"/>
                <a:gd name="connsiteX7" fmla="*/ 279400 w 1549400"/>
                <a:gd name="connsiteY7" fmla="*/ 863600 h 1333500"/>
                <a:gd name="connsiteX8" fmla="*/ 368300 w 1549400"/>
                <a:gd name="connsiteY8" fmla="*/ 838200 h 1333500"/>
                <a:gd name="connsiteX9" fmla="*/ 457200 w 1549400"/>
                <a:gd name="connsiteY9" fmla="*/ 812800 h 1333500"/>
                <a:gd name="connsiteX10" fmla="*/ 1193800 w 1549400"/>
                <a:gd name="connsiteY10" fmla="*/ 787400 h 1333500"/>
                <a:gd name="connsiteX11" fmla="*/ 1270000 w 1549400"/>
                <a:gd name="connsiteY11" fmla="*/ 762000 h 1333500"/>
                <a:gd name="connsiteX12" fmla="*/ 1371600 w 1549400"/>
                <a:gd name="connsiteY12" fmla="*/ 685800 h 1333500"/>
                <a:gd name="connsiteX13" fmla="*/ 1460500 w 1549400"/>
                <a:gd name="connsiteY13" fmla="*/ 609600 h 1333500"/>
                <a:gd name="connsiteX14" fmla="*/ 1473200 w 1549400"/>
                <a:gd name="connsiteY14" fmla="*/ 558800 h 1333500"/>
                <a:gd name="connsiteX15" fmla="*/ 1511300 w 1549400"/>
                <a:gd name="connsiteY15" fmla="*/ 520700 h 1333500"/>
                <a:gd name="connsiteX16" fmla="*/ 1549400 w 1549400"/>
                <a:gd name="connsiteY16" fmla="*/ 355600 h 1333500"/>
                <a:gd name="connsiteX17" fmla="*/ 1536700 w 1549400"/>
                <a:gd name="connsiteY17" fmla="*/ 114300 h 1333500"/>
                <a:gd name="connsiteX18" fmla="*/ 1524000 w 1549400"/>
                <a:gd name="connsiteY18" fmla="*/ 76200 h 1333500"/>
                <a:gd name="connsiteX19" fmla="*/ 1409700 w 1549400"/>
                <a:gd name="connsiteY19" fmla="*/ 38100 h 1333500"/>
                <a:gd name="connsiteX20" fmla="*/ 1333500 w 1549400"/>
                <a:gd name="connsiteY20" fmla="*/ 12700 h 1333500"/>
                <a:gd name="connsiteX21" fmla="*/ 1295400 w 1549400"/>
                <a:gd name="connsiteY21" fmla="*/ 0 h 1333500"/>
                <a:gd name="connsiteX22" fmla="*/ 1054100 w 1549400"/>
                <a:gd name="connsiteY22" fmla="*/ 12700 h 1333500"/>
                <a:gd name="connsiteX23" fmla="*/ 977900 w 1549400"/>
                <a:gd name="connsiteY23" fmla="*/ 50800 h 1333500"/>
                <a:gd name="connsiteX24" fmla="*/ 889000 w 1549400"/>
                <a:gd name="connsiteY24" fmla="*/ 127000 h 1333500"/>
                <a:gd name="connsiteX25" fmla="*/ 876300 w 1549400"/>
                <a:gd name="connsiteY25" fmla="*/ 177800 h 1333500"/>
                <a:gd name="connsiteX26" fmla="*/ 850900 w 1549400"/>
                <a:gd name="connsiteY26" fmla="*/ 215900 h 1333500"/>
                <a:gd name="connsiteX27" fmla="*/ 901700 w 1549400"/>
                <a:gd name="connsiteY27" fmla="*/ 495300 h 1333500"/>
                <a:gd name="connsiteX28" fmla="*/ 939800 w 1549400"/>
                <a:gd name="connsiteY28" fmla="*/ 4953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49400" h="1333500">
                  <a:moveTo>
                    <a:pt x="0" y="1333500"/>
                  </a:moveTo>
                  <a:cubicBezTo>
                    <a:pt x="18347" y="1223420"/>
                    <a:pt x="15069" y="1194227"/>
                    <a:pt x="50800" y="1104900"/>
                  </a:cubicBezTo>
                  <a:cubicBezTo>
                    <a:pt x="59267" y="1083733"/>
                    <a:pt x="64118" y="1060732"/>
                    <a:pt x="76200" y="1041400"/>
                  </a:cubicBezTo>
                  <a:cubicBezTo>
                    <a:pt x="85719" y="1026170"/>
                    <a:pt x="101600" y="1016000"/>
                    <a:pt x="114300" y="1003300"/>
                  </a:cubicBezTo>
                  <a:cubicBezTo>
                    <a:pt x="122666" y="978201"/>
                    <a:pt x="130019" y="945005"/>
                    <a:pt x="152400" y="927100"/>
                  </a:cubicBezTo>
                  <a:cubicBezTo>
                    <a:pt x="162853" y="918737"/>
                    <a:pt x="177800" y="918633"/>
                    <a:pt x="190500" y="914400"/>
                  </a:cubicBezTo>
                  <a:cubicBezTo>
                    <a:pt x="198967" y="901700"/>
                    <a:pt x="202648" y="883873"/>
                    <a:pt x="215900" y="876300"/>
                  </a:cubicBezTo>
                  <a:cubicBezTo>
                    <a:pt x="234642" y="865590"/>
                    <a:pt x="258328" y="868283"/>
                    <a:pt x="279400" y="863600"/>
                  </a:cubicBezTo>
                  <a:cubicBezTo>
                    <a:pt x="350949" y="847700"/>
                    <a:pt x="307688" y="856383"/>
                    <a:pt x="368300" y="838200"/>
                  </a:cubicBezTo>
                  <a:cubicBezTo>
                    <a:pt x="397819" y="829344"/>
                    <a:pt x="426439" y="814693"/>
                    <a:pt x="457200" y="812800"/>
                  </a:cubicBezTo>
                  <a:cubicBezTo>
                    <a:pt x="702415" y="797710"/>
                    <a:pt x="948267" y="795867"/>
                    <a:pt x="1193800" y="787400"/>
                  </a:cubicBezTo>
                  <a:cubicBezTo>
                    <a:pt x="1219200" y="778933"/>
                    <a:pt x="1247723" y="776852"/>
                    <a:pt x="1270000" y="762000"/>
                  </a:cubicBezTo>
                  <a:cubicBezTo>
                    <a:pt x="1313667" y="732889"/>
                    <a:pt x="1326349" y="726023"/>
                    <a:pt x="1371600" y="685800"/>
                  </a:cubicBezTo>
                  <a:cubicBezTo>
                    <a:pt x="1463989" y="603676"/>
                    <a:pt x="1382846" y="661370"/>
                    <a:pt x="1460500" y="609600"/>
                  </a:cubicBezTo>
                  <a:cubicBezTo>
                    <a:pt x="1464733" y="592667"/>
                    <a:pt x="1464540" y="573955"/>
                    <a:pt x="1473200" y="558800"/>
                  </a:cubicBezTo>
                  <a:cubicBezTo>
                    <a:pt x="1482111" y="543206"/>
                    <a:pt x="1503868" y="537051"/>
                    <a:pt x="1511300" y="520700"/>
                  </a:cubicBezTo>
                  <a:cubicBezTo>
                    <a:pt x="1522241" y="496629"/>
                    <a:pt x="1542032" y="392442"/>
                    <a:pt x="1549400" y="355600"/>
                  </a:cubicBezTo>
                  <a:cubicBezTo>
                    <a:pt x="1545167" y="275167"/>
                    <a:pt x="1543992" y="194514"/>
                    <a:pt x="1536700" y="114300"/>
                  </a:cubicBezTo>
                  <a:cubicBezTo>
                    <a:pt x="1535488" y="100968"/>
                    <a:pt x="1532363" y="86653"/>
                    <a:pt x="1524000" y="76200"/>
                  </a:cubicBezTo>
                  <a:cubicBezTo>
                    <a:pt x="1494690" y="39563"/>
                    <a:pt x="1449980" y="48170"/>
                    <a:pt x="1409700" y="38100"/>
                  </a:cubicBezTo>
                  <a:cubicBezTo>
                    <a:pt x="1383725" y="31606"/>
                    <a:pt x="1358900" y="21167"/>
                    <a:pt x="1333500" y="12700"/>
                  </a:cubicBezTo>
                  <a:lnTo>
                    <a:pt x="1295400" y="0"/>
                  </a:lnTo>
                  <a:cubicBezTo>
                    <a:pt x="1214967" y="4233"/>
                    <a:pt x="1134314" y="5408"/>
                    <a:pt x="1054100" y="12700"/>
                  </a:cubicBezTo>
                  <a:cubicBezTo>
                    <a:pt x="1025267" y="15321"/>
                    <a:pt x="1000063" y="34969"/>
                    <a:pt x="977900" y="50800"/>
                  </a:cubicBezTo>
                  <a:cubicBezTo>
                    <a:pt x="920878" y="91530"/>
                    <a:pt x="935155" y="80845"/>
                    <a:pt x="889000" y="127000"/>
                  </a:cubicBezTo>
                  <a:cubicBezTo>
                    <a:pt x="884767" y="143933"/>
                    <a:pt x="883176" y="161757"/>
                    <a:pt x="876300" y="177800"/>
                  </a:cubicBezTo>
                  <a:cubicBezTo>
                    <a:pt x="870287" y="191829"/>
                    <a:pt x="851563" y="200651"/>
                    <a:pt x="850900" y="215900"/>
                  </a:cubicBezTo>
                  <a:cubicBezTo>
                    <a:pt x="848173" y="278631"/>
                    <a:pt x="795980" y="460060"/>
                    <a:pt x="901700" y="495300"/>
                  </a:cubicBezTo>
                  <a:cubicBezTo>
                    <a:pt x="913748" y="499316"/>
                    <a:pt x="927100" y="495300"/>
                    <a:pt x="939800" y="495300"/>
                  </a:cubicBezTo>
                </a:path>
              </a:pathLst>
            </a:cu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3D3441C0-EED2-4CA6-928C-943DBE8E033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708410" y="4015652"/>
              <a:ext cx="627089" cy="241183"/>
            </a:xfrm>
            <a:prstGeom prst="curvedConnector3">
              <a:avLst>
                <a:gd name="adj1" fmla="val 78353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A59A16F-0016-4CE1-8237-3AA8F40A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929054">
              <a:off x="10008943" y="3310546"/>
              <a:ext cx="2044401" cy="45805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6DA0FA-9D54-41EE-BE8F-E6D433DDA7F4}"/>
              </a:ext>
            </a:extLst>
          </p:cNvPr>
          <p:cNvGrpSpPr/>
          <p:nvPr/>
        </p:nvGrpSpPr>
        <p:grpSpPr>
          <a:xfrm>
            <a:off x="-4530206" y="5619763"/>
            <a:ext cx="7302500" cy="4936654"/>
            <a:chOff x="-812800" y="2260600"/>
            <a:chExt cx="7302500" cy="49366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2348BED-7ECA-40AE-871C-B8A4614B25D0}"/>
                </a:ext>
              </a:extLst>
            </p:cNvPr>
            <p:cNvSpPr/>
            <p:nvPr/>
          </p:nvSpPr>
          <p:spPr>
            <a:xfrm>
              <a:off x="-787400" y="2260600"/>
              <a:ext cx="7277100" cy="4813300"/>
            </a:xfrm>
            <a:custGeom>
              <a:avLst/>
              <a:gdLst>
                <a:gd name="connsiteX0" fmla="*/ 114300 w 7277100"/>
                <a:gd name="connsiteY0" fmla="*/ 2514600 h 4813300"/>
                <a:gd name="connsiteX1" fmla="*/ 1917700 w 7277100"/>
                <a:gd name="connsiteY1" fmla="*/ 0 h 4813300"/>
                <a:gd name="connsiteX2" fmla="*/ 7277100 w 7277100"/>
                <a:gd name="connsiteY2" fmla="*/ 3098800 h 4813300"/>
                <a:gd name="connsiteX3" fmla="*/ 5638800 w 7277100"/>
                <a:gd name="connsiteY3" fmla="*/ 4749800 h 4813300"/>
                <a:gd name="connsiteX4" fmla="*/ 0 w 7277100"/>
                <a:gd name="connsiteY4" fmla="*/ 4813300 h 4813300"/>
                <a:gd name="connsiteX5" fmla="*/ 114300 w 7277100"/>
                <a:gd name="connsiteY5" fmla="*/ 2514600 h 4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7100" h="4813300">
                  <a:moveTo>
                    <a:pt x="114300" y="2514600"/>
                  </a:moveTo>
                  <a:lnTo>
                    <a:pt x="1917700" y="0"/>
                  </a:lnTo>
                  <a:lnTo>
                    <a:pt x="7277100" y="3098800"/>
                  </a:lnTo>
                  <a:lnTo>
                    <a:pt x="5638800" y="4749800"/>
                  </a:lnTo>
                  <a:lnTo>
                    <a:pt x="0" y="4813300"/>
                  </a:lnTo>
                  <a:lnTo>
                    <a:pt x="114300" y="25146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3C0E72-5D3A-47B0-AB6B-5CBBC90A4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621" t="58889" r="7751"/>
            <a:stretch/>
          </p:blipFill>
          <p:spPr>
            <a:xfrm rot="1902946">
              <a:off x="411936" y="3821279"/>
              <a:ext cx="5134958" cy="16919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AE3486-AE8D-47D0-B94A-4766F00E6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249" t="19260" r="11935" b="33518"/>
            <a:stretch/>
          </p:blipFill>
          <p:spPr>
            <a:xfrm rot="2022667">
              <a:off x="-812800" y="5303290"/>
              <a:ext cx="5384800" cy="1893964"/>
            </a:xfrm>
            <a:prstGeom prst="rect">
              <a:avLst/>
            </a:pr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B336E4-0238-4B54-94BD-58D857B34EC6}"/>
                </a:ext>
              </a:extLst>
            </p:cNvPr>
            <p:cNvSpPr/>
            <p:nvPr/>
          </p:nvSpPr>
          <p:spPr>
            <a:xfrm>
              <a:off x="1290637" y="3173496"/>
              <a:ext cx="200003" cy="109555"/>
            </a:xfrm>
            <a:custGeom>
              <a:avLst/>
              <a:gdLst>
                <a:gd name="connsiteX0" fmla="*/ 123825 w 200003"/>
                <a:gd name="connsiteY0" fmla="*/ 185755 h 185755"/>
                <a:gd name="connsiteX1" fmla="*/ 4763 w 200003"/>
                <a:gd name="connsiteY1" fmla="*/ 128605 h 185755"/>
                <a:gd name="connsiteX2" fmla="*/ 128588 w 200003"/>
                <a:gd name="connsiteY2" fmla="*/ 18 h 185755"/>
                <a:gd name="connsiteX3" fmla="*/ 195263 w 200003"/>
                <a:gd name="connsiteY3" fmla="*/ 138130 h 185755"/>
                <a:gd name="connsiteX4" fmla="*/ 0 w 200003"/>
                <a:gd name="connsiteY4" fmla="*/ 157180 h 18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03" h="185755">
                  <a:moveTo>
                    <a:pt x="123825" y="185755"/>
                  </a:moveTo>
                  <a:cubicBezTo>
                    <a:pt x="63897" y="172658"/>
                    <a:pt x="3969" y="159561"/>
                    <a:pt x="4763" y="128605"/>
                  </a:cubicBezTo>
                  <a:cubicBezTo>
                    <a:pt x="5557" y="97649"/>
                    <a:pt x="96838" y="-1570"/>
                    <a:pt x="128588" y="18"/>
                  </a:cubicBezTo>
                  <a:cubicBezTo>
                    <a:pt x="160338" y="1606"/>
                    <a:pt x="216694" y="111936"/>
                    <a:pt x="195263" y="138130"/>
                  </a:cubicBezTo>
                  <a:cubicBezTo>
                    <a:pt x="173832" y="164324"/>
                    <a:pt x="86916" y="160752"/>
                    <a:pt x="0" y="15718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503A9B-A800-4A29-BF9F-B60ECF93788C}"/>
                </a:ext>
              </a:extLst>
            </p:cNvPr>
            <p:cNvSpPr/>
            <p:nvPr/>
          </p:nvSpPr>
          <p:spPr>
            <a:xfrm>
              <a:off x="1193334" y="3323249"/>
              <a:ext cx="197092" cy="81939"/>
            </a:xfrm>
            <a:custGeom>
              <a:avLst/>
              <a:gdLst>
                <a:gd name="connsiteX0" fmla="*/ 73491 w 197092"/>
                <a:gd name="connsiteY0" fmla="*/ 81939 h 81939"/>
                <a:gd name="connsiteX1" fmla="*/ 6816 w 197092"/>
                <a:gd name="connsiteY1" fmla="*/ 34314 h 81939"/>
                <a:gd name="connsiteX2" fmla="*/ 168741 w 197092"/>
                <a:gd name="connsiteY2" fmla="*/ 976 h 81939"/>
                <a:gd name="connsiteX3" fmla="*/ 183029 w 197092"/>
                <a:gd name="connsiteY3" fmla="*/ 72414 h 81939"/>
                <a:gd name="connsiteX4" fmla="*/ 21104 w 197092"/>
                <a:gd name="connsiteY4" fmla="*/ 62889 h 81939"/>
                <a:gd name="connsiteX5" fmla="*/ 6816 w 197092"/>
                <a:gd name="connsiteY5" fmla="*/ 67651 h 8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092" h="81939">
                  <a:moveTo>
                    <a:pt x="73491" y="81939"/>
                  </a:moveTo>
                  <a:cubicBezTo>
                    <a:pt x="32216" y="64873"/>
                    <a:pt x="-9059" y="47808"/>
                    <a:pt x="6816" y="34314"/>
                  </a:cubicBezTo>
                  <a:cubicBezTo>
                    <a:pt x="22691" y="20820"/>
                    <a:pt x="139372" y="-5374"/>
                    <a:pt x="168741" y="976"/>
                  </a:cubicBezTo>
                  <a:cubicBezTo>
                    <a:pt x="198110" y="7326"/>
                    <a:pt x="207635" y="62095"/>
                    <a:pt x="183029" y="72414"/>
                  </a:cubicBezTo>
                  <a:cubicBezTo>
                    <a:pt x="158423" y="82733"/>
                    <a:pt x="21104" y="62889"/>
                    <a:pt x="21104" y="62889"/>
                  </a:cubicBezTo>
                  <a:cubicBezTo>
                    <a:pt x="-8265" y="62095"/>
                    <a:pt x="-725" y="64873"/>
                    <a:pt x="6816" y="67651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555DE7B-7883-437D-AE98-D667874E9688}"/>
                </a:ext>
              </a:extLst>
            </p:cNvPr>
            <p:cNvGrpSpPr/>
            <p:nvPr/>
          </p:nvGrpSpPr>
          <p:grpSpPr>
            <a:xfrm>
              <a:off x="4281488" y="4614864"/>
              <a:ext cx="272666" cy="438150"/>
              <a:chOff x="4327581" y="4614039"/>
              <a:chExt cx="197998" cy="482000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87874DD-3E14-4F42-A950-AE59C3CFABF7}"/>
                  </a:ext>
                </a:extLst>
              </p:cNvPr>
              <p:cNvSpPr/>
              <p:nvPr/>
            </p:nvSpPr>
            <p:spPr>
              <a:xfrm>
                <a:off x="4327581" y="4614039"/>
                <a:ext cx="197998" cy="348486"/>
              </a:xfrm>
              <a:custGeom>
                <a:avLst/>
                <a:gdLst>
                  <a:gd name="connsiteX0" fmla="*/ 34869 w 197998"/>
                  <a:gd name="connsiteY0" fmla="*/ 86549 h 348486"/>
                  <a:gd name="connsiteX1" fmla="*/ 44394 w 197998"/>
                  <a:gd name="connsiteY1" fmla="*/ 62736 h 348486"/>
                  <a:gd name="connsiteX2" fmla="*/ 58682 w 197998"/>
                  <a:gd name="connsiteY2" fmla="*/ 34161 h 348486"/>
                  <a:gd name="connsiteX3" fmla="*/ 82494 w 197998"/>
                  <a:gd name="connsiteY3" fmla="*/ 19874 h 348486"/>
                  <a:gd name="connsiteX4" fmla="*/ 134882 w 197998"/>
                  <a:gd name="connsiteY4" fmla="*/ 824 h 348486"/>
                  <a:gd name="connsiteX5" fmla="*/ 192032 w 197998"/>
                  <a:gd name="connsiteY5" fmla="*/ 5586 h 348486"/>
                  <a:gd name="connsiteX6" fmla="*/ 196794 w 197998"/>
                  <a:gd name="connsiteY6" fmla="*/ 38924 h 348486"/>
                  <a:gd name="connsiteX7" fmla="*/ 192032 w 197998"/>
                  <a:gd name="connsiteY7" fmla="*/ 115124 h 348486"/>
                  <a:gd name="connsiteX8" fmla="*/ 158694 w 197998"/>
                  <a:gd name="connsiteY8" fmla="*/ 134174 h 348486"/>
                  <a:gd name="connsiteX9" fmla="*/ 139644 w 197998"/>
                  <a:gd name="connsiteY9" fmla="*/ 148461 h 348486"/>
                  <a:gd name="connsiteX10" fmla="*/ 115832 w 197998"/>
                  <a:gd name="connsiteY10" fmla="*/ 153224 h 348486"/>
                  <a:gd name="connsiteX11" fmla="*/ 87257 w 197998"/>
                  <a:gd name="connsiteY11" fmla="*/ 162749 h 348486"/>
                  <a:gd name="connsiteX12" fmla="*/ 39632 w 197998"/>
                  <a:gd name="connsiteY12" fmla="*/ 186561 h 348486"/>
                  <a:gd name="connsiteX13" fmla="*/ 15819 w 197998"/>
                  <a:gd name="connsiteY13" fmla="*/ 196086 h 348486"/>
                  <a:gd name="connsiteX14" fmla="*/ 1532 w 197998"/>
                  <a:gd name="connsiteY14" fmla="*/ 210374 h 348486"/>
                  <a:gd name="connsiteX15" fmla="*/ 20582 w 197998"/>
                  <a:gd name="connsiteY15" fmla="*/ 296099 h 348486"/>
                  <a:gd name="connsiteX16" fmla="*/ 30107 w 197998"/>
                  <a:gd name="connsiteY16" fmla="*/ 315149 h 348486"/>
                  <a:gd name="connsiteX17" fmla="*/ 44394 w 197998"/>
                  <a:gd name="connsiteY17" fmla="*/ 324674 h 348486"/>
                  <a:gd name="connsiteX18" fmla="*/ 72969 w 197998"/>
                  <a:gd name="connsiteY18" fmla="*/ 348486 h 348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7998" h="348486">
                    <a:moveTo>
                      <a:pt x="34869" y="86549"/>
                    </a:moveTo>
                    <a:cubicBezTo>
                      <a:pt x="38044" y="78611"/>
                      <a:pt x="41392" y="70741"/>
                      <a:pt x="44394" y="62736"/>
                    </a:cubicBezTo>
                    <a:cubicBezTo>
                      <a:pt x="48341" y="52210"/>
                      <a:pt x="49367" y="42146"/>
                      <a:pt x="58682" y="34161"/>
                    </a:cubicBezTo>
                    <a:cubicBezTo>
                      <a:pt x="65710" y="28137"/>
                      <a:pt x="74215" y="24014"/>
                      <a:pt x="82494" y="19874"/>
                    </a:cubicBezTo>
                    <a:cubicBezTo>
                      <a:pt x="110607" y="5818"/>
                      <a:pt x="110189" y="6997"/>
                      <a:pt x="134882" y="824"/>
                    </a:cubicBezTo>
                    <a:cubicBezTo>
                      <a:pt x="153932" y="2411"/>
                      <a:pt x="175752" y="-4433"/>
                      <a:pt x="192032" y="5586"/>
                    </a:cubicBezTo>
                    <a:cubicBezTo>
                      <a:pt x="201592" y="11469"/>
                      <a:pt x="196794" y="27699"/>
                      <a:pt x="196794" y="38924"/>
                    </a:cubicBezTo>
                    <a:cubicBezTo>
                      <a:pt x="196794" y="64374"/>
                      <a:pt x="197553" y="90280"/>
                      <a:pt x="192032" y="115124"/>
                    </a:cubicBezTo>
                    <a:cubicBezTo>
                      <a:pt x="191186" y="118929"/>
                      <a:pt x="158864" y="134068"/>
                      <a:pt x="158694" y="134174"/>
                    </a:cubicBezTo>
                    <a:cubicBezTo>
                      <a:pt x="151963" y="138381"/>
                      <a:pt x="146897" y="145237"/>
                      <a:pt x="139644" y="148461"/>
                    </a:cubicBezTo>
                    <a:cubicBezTo>
                      <a:pt x="132247" y="151749"/>
                      <a:pt x="123641" y="151094"/>
                      <a:pt x="115832" y="153224"/>
                    </a:cubicBezTo>
                    <a:cubicBezTo>
                      <a:pt x="106146" y="155866"/>
                      <a:pt x="96455" y="158725"/>
                      <a:pt x="87257" y="162749"/>
                    </a:cubicBezTo>
                    <a:cubicBezTo>
                      <a:pt x="70996" y="169863"/>
                      <a:pt x="56111" y="179969"/>
                      <a:pt x="39632" y="186561"/>
                    </a:cubicBezTo>
                    <a:lnTo>
                      <a:pt x="15819" y="196086"/>
                    </a:lnTo>
                    <a:cubicBezTo>
                      <a:pt x="11057" y="200849"/>
                      <a:pt x="1906" y="203649"/>
                      <a:pt x="1532" y="210374"/>
                    </a:cubicBezTo>
                    <a:cubicBezTo>
                      <a:pt x="-2675" y="286103"/>
                      <a:pt x="1184" y="262152"/>
                      <a:pt x="20582" y="296099"/>
                    </a:cubicBezTo>
                    <a:cubicBezTo>
                      <a:pt x="24104" y="302263"/>
                      <a:pt x="25562" y="309695"/>
                      <a:pt x="30107" y="315149"/>
                    </a:cubicBezTo>
                    <a:cubicBezTo>
                      <a:pt x="33771" y="319546"/>
                      <a:pt x="40048" y="320949"/>
                      <a:pt x="44394" y="324674"/>
                    </a:cubicBezTo>
                    <a:cubicBezTo>
                      <a:pt x="74576" y="350544"/>
                      <a:pt x="52004" y="338004"/>
                      <a:pt x="72969" y="348486"/>
                    </a:cubicBezTo>
                  </a:path>
                </a:pathLst>
              </a:custGeom>
              <a:grpFill/>
              <a:ln>
                <a:solidFill>
                  <a:schemeClr val="tx1"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658659A-2570-4340-821B-0E4462E50527}"/>
                  </a:ext>
                </a:extLst>
              </p:cNvPr>
              <p:cNvSpPr/>
              <p:nvPr/>
            </p:nvSpPr>
            <p:spPr>
              <a:xfrm>
                <a:off x="4457617" y="5052422"/>
                <a:ext cx="38183" cy="43617"/>
              </a:xfrm>
              <a:custGeom>
                <a:avLst/>
                <a:gdLst>
                  <a:gd name="connsiteX0" fmla="*/ 83 w 38183"/>
                  <a:gd name="connsiteY0" fmla="*/ 10116 h 43617"/>
                  <a:gd name="connsiteX1" fmla="*/ 28658 w 38183"/>
                  <a:gd name="connsiteY1" fmla="*/ 591 h 43617"/>
                  <a:gd name="connsiteX2" fmla="*/ 33421 w 38183"/>
                  <a:gd name="connsiteY2" fmla="*/ 19641 h 43617"/>
                  <a:gd name="connsiteX3" fmla="*/ 38183 w 38183"/>
                  <a:gd name="connsiteY3" fmla="*/ 33928 h 43617"/>
                  <a:gd name="connsiteX4" fmla="*/ 23896 w 38183"/>
                  <a:gd name="connsiteY4" fmla="*/ 43453 h 43617"/>
                  <a:gd name="connsiteX5" fmla="*/ 19133 w 38183"/>
                  <a:gd name="connsiteY5" fmla="*/ 29166 h 43617"/>
                  <a:gd name="connsiteX6" fmla="*/ 83 w 38183"/>
                  <a:gd name="connsiteY6" fmla="*/ 10116 h 43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83" h="43617">
                    <a:moveTo>
                      <a:pt x="83" y="10116"/>
                    </a:moveTo>
                    <a:cubicBezTo>
                      <a:pt x="1670" y="5354"/>
                      <a:pt x="19004" y="-2167"/>
                      <a:pt x="28658" y="591"/>
                    </a:cubicBezTo>
                    <a:cubicBezTo>
                      <a:pt x="34952" y="2389"/>
                      <a:pt x="31623" y="13347"/>
                      <a:pt x="33421" y="19641"/>
                    </a:cubicBezTo>
                    <a:cubicBezTo>
                      <a:pt x="34800" y="24468"/>
                      <a:pt x="36596" y="29166"/>
                      <a:pt x="38183" y="33928"/>
                    </a:cubicBezTo>
                    <a:cubicBezTo>
                      <a:pt x="33421" y="37103"/>
                      <a:pt x="29449" y="44841"/>
                      <a:pt x="23896" y="43453"/>
                    </a:cubicBezTo>
                    <a:cubicBezTo>
                      <a:pt x="19026" y="42236"/>
                      <a:pt x="17546" y="33928"/>
                      <a:pt x="19133" y="29166"/>
                    </a:cubicBezTo>
                    <a:cubicBezTo>
                      <a:pt x="20137" y="26154"/>
                      <a:pt x="-1504" y="14878"/>
                      <a:pt x="83" y="10116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alpha val="3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256F64-83D0-4EF1-94A7-8371693CB03C}"/>
                </a:ext>
              </a:extLst>
            </p:cNvPr>
            <p:cNvSpPr/>
            <p:nvPr/>
          </p:nvSpPr>
          <p:spPr>
            <a:xfrm>
              <a:off x="3746500" y="5088386"/>
              <a:ext cx="1398090" cy="1985514"/>
            </a:xfrm>
            <a:custGeom>
              <a:avLst/>
              <a:gdLst>
                <a:gd name="connsiteX0" fmla="*/ 431800 w 1398090"/>
                <a:gd name="connsiteY0" fmla="*/ 1985514 h 1985514"/>
                <a:gd name="connsiteX1" fmla="*/ 584200 w 1398090"/>
                <a:gd name="connsiteY1" fmla="*/ 1972814 h 1985514"/>
                <a:gd name="connsiteX2" fmla="*/ 660400 w 1398090"/>
                <a:gd name="connsiteY2" fmla="*/ 1922014 h 1985514"/>
                <a:gd name="connsiteX3" fmla="*/ 698500 w 1398090"/>
                <a:gd name="connsiteY3" fmla="*/ 1896614 h 1985514"/>
                <a:gd name="connsiteX4" fmla="*/ 723900 w 1398090"/>
                <a:gd name="connsiteY4" fmla="*/ 1858514 h 1985514"/>
                <a:gd name="connsiteX5" fmla="*/ 800100 w 1398090"/>
                <a:gd name="connsiteY5" fmla="*/ 1795014 h 1985514"/>
                <a:gd name="connsiteX6" fmla="*/ 825500 w 1398090"/>
                <a:gd name="connsiteY6" fmla="*/ 1756914 h 1985514"/>
                <a:gd name="connsiteX7" fmla="*/ 863600 w 1398090"/>
                <a:gd name="connsiteY7" fmla="*/ 1718814 h 1985514"/>
                <a:gd name="connsiteX8" fmla="*/ 914400 w 1398090"/>
                <a:gd name="connsiteY8" fmla="*/ 1642614 h 1985514"/>
                <a:gd name="connsiteX9" fmla="*/ 977900 w 1398090"/>
                <a:gd name="connsiteY9" fmla="*/ 1604514 h 1985514"/>
                <a:gd name="connsiteX10" fmla="*/ 1041400 w 1398090"/>
                <a:gd name="connsiteY10" fmla="*/ 1515614 h 1985514"/>
                <a:gd name="connsiteX11" fmla="*/ 1130300 w 1398090"/>
                <a:gd name="connsiteY11" fmla="*/ 1439414 h 1985514"/>
                <a:gd name="connsiteX12" fmla="*/ 1143000 w 1398090"/>
                <a:gd name="connsiteY12" fmla="*/ 1388614 h 1985514"/>
                <a:gd name="connsiteX13" fmla="*/ 1181100 w 1398090"/>
                <a:gd name="connsiteY13" fmla="*/ 1337814 h 1985514"/>
                <a:gd name="connsiteX14" fmla="*/ 1206500 w 1398090"/>
                <a:gd name="connsiteY14" fmla="*/ 1299714 h 1985514"/>
                <a:gd name="connsiteX15" fmla="*/ 1257300 w 1398090"/>
                <a:gd name="connsiteY15" fmla="*/ 1236214 h 1985514"/>
                <a:gd name="connsiteX16" fmla="*/ 1282700 w 1398090"/>
                <a:gd name="connsiteY16" fmla="*/ 1185414 h 1985514"/>
                <a:gd name="connsiteX17" fmla="*/ 1295400 w 1398090"/>
                <a:gd name="connsiteY17" fmla="*/ 1147314 h 1985514"/>
                <a:gd name="connsiteX18" fmla="*/ 1320800 w 1398090"/>
                <a:gd name="connsiteY18" fmla="*/ 1109214 h 1985514"/>
                <a:gd name="connsiteX19" fmla="*/ 1333500 w 1398090"/>
                <a:gd name="connsiteY19" fmla="*/ 1058414 h 1985514"/>
                <a:gd name="connsiteX20" fmla="*/ 1358900 w 1398090"/>
                <a:gd name="connsiteY20" fmla="*/ 982214 h 1985514"/>
                <a:gd name="connsiteX21" fmla="*/ 1384300 w 1398090"/>
                <a:gd name="connsiteY21" fmla="*/ 867914 h 1985514"/>
                <a:gd name="connsiteX22" fmla="*/ 1384300 w 1398090"/>
                <a:gd name="connsiteY22" fmla="*/ 601214 h 1985514"/>
                <a:gd name="connsiteX23" fmla="*/ 1346200 w 1398090"/>
                <a:gd name="connsiteY23" fmla="*/ 525014 h 1985514"/>
                <a:gd name="connsiteX24" fmla="*/ 1308100 w 1398090"/>
                <a:gd name="connsiteY24" fmla="*/ 499614 h 1985514"/>
                <a:gd name="connsiteX25" fmla="*/ 1219200 w 1398090"/>
                <a:gd name="connsiteY25" fmla="*/ 410714 h 1985514"/>
                <a:gd name="connsiteX26" fmla="*/ 1143000 w 1398090"/>
                <a:gd name="connsiteY26" fmla="*/ 359914 h 1985514"/>
                <a:gd name="connsiteX27" fmla="*/ 1041400 w 1398090"/>
                <a:gd name="connsiteY27" fmla="*/ 334514 h 1985514"/>
                <a:gd name="connsiteX28" fmla="*/ 1003300 w 1398090"/>
                <a:gd name="connsiteY28" fmla="*/ 309114 h 1985514"/>
                <a:gd name="connsiteX29" fmla="*/ 825500 w 1398090"/>
                <a:gd name="connsiteY29" fmla="*/ 283714 h 1985514"/>
                <a:gd name="connsiteX30" fmla="*/ 698500 w 1398090"/>
                <a:gd name="connsiteY30" fmla="*/ 245614 h 1985514"/>
                <a:gd name="connsiteX31" fmla="*/ 660400 w 1398090"/>
                <a:gd name="connsiteY31" fmla="*/ 232914 h 1985514"/>
                <a:gd name="connsiteX32" fmla="*/ 495300 w 1398090"/>
                <a:gd name="connsiteY32" fmla="*/ 207514 h 1985514"/>
                <a:gd name="connsiteX33" fmla="*/ 406400 w 1398090"/>
                <a:gd name="connsiteY33" fmla="*/ 182114 h 1985514"/>
                <a:gd name="connsiteX34" fmla="*/ 292100 w 1398090"/>
                <a:gd name="connsiteY34" fmla="*/ 144014 h 1985514"/>
                <a:gd name="connsiteX35" fmla="*/ 254000 w 1398090"/>
                <a:gd name="connsiteY35" fmla="*/ 131314 h 1985514"/>
                <a:gd name="connsiteX36" fmla="*/ 203200 w 1398090"/>
                <a:gd name="connsiteY36" fmla="*/ 105914 h 1985514"/>
                <a:gd name="connsiteX37" fmla="*/ 114300 w 1398090"/>
                <a:gd name="connsiteY37" fmla="*/ 80514 h 1985514"/>
                <a:gd name="connsiteX38" fmla="*/ 76200 w 1398090"/>
                <a:gd name="connsiteY38" fmla="*/ 55114 h 1985514"/>
                <a:gd name="connsiteX39" fmla="*/ 0 w 1398090"/>
                <a:gd name="connsiteY39" fmla="*/ 17014 h 1985514"/>
                <a:gd name="connsiteX40" fmla="*/ 152400 w 1398090"/>
                <a:gd name="connsiteY40" fmla="*/ 17014 h 1985514"/>
                <a:gd name="connsiteX41" fmla="*/ 76200 w 1398090"/>
                <a:gd name="connsiteY41" fmla="*/ 67814 h 1985514"/>
                <a:gd name="connsiteX42" fmla="*/ 63500 w 1398090"/>
                <a:gd name="connsiteY42" fmla="*/ 105914 h 1985514"/>
                <a:gd name="connsiteX43" fmla="*/ 25400 w 1398090"/>
                <a:gd name="connsiteY43" fmla="*/ 131314 h 1985514"/>
                <a:gd name="connsiteX44" fmla="*/ 25400 w 1398090"/>
                <a:gd name="connsiteY44" fmla="*/ 42414 h 198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98090" h="1985514">
                  <a:moveTo>
                    <a:pt x="431800" y="1985514"/>
                  </a:moveTo>
                  <a:cubicBezTo>
                    <a:pt x="482600" y="1981281"/>
                    <a:pt x="535084" y="1986457"/>
                    <a:pt x="584200" y="1972814"/>
                  </a:cubicBezTo>
                  <a:cubicBezTo>
                    <a:pt x="613613" y="1964644"/>
                    <a:pt x="635000" y="1938947"/>
                    <a:pt x="660400" y="1922014"/>
                  </a:cubicBezTo>
                  <a:lnTo>
                    <a:pt x="698500" y="1896614"/>
                  </a:lnTo>
                  <a:cubicBezTo>
                    <a:pt x="706967" y="1883914"/>
                    <a:pt x="713107" y="1869307"/>
                    <a:pt x="723900" y="1858514"/>
                  </a:cubicBezTo>
                  <a:cubicBezTo>
                    <a:pt x="823800" y="1758614"/>
                    <a:pt x="696072" y="1919848"/>
                    <a:pt x="800100" y="1795014"/>
                  </a:cubicBezTo>
                  <a:cubicBezTo>
                    <a:pt x="809871" y="1783288"/>
                    <a:pt x="815729" y="1768640"/>
                    <a:pt x="825500" y="1756914"/>
                  </a:cubicBezTo>
                  <a:cubicBezTo>
                    <a:pt x="836998" y="1743116"/>
                    <a:pt x="852573" y="1732991"/>
                    <a:pt x="863600" y="1718814"/>
                  </a:cubicBezTo>
                  <a:cubicBezTo>
                    <a:pt x="882342" y="1694717"/>
                    <a:pt x="888223" y="1658320"/>
                    <a:pt x="914400" y="1642614"/>
                  </a:cubicBezTo>
                  <a:lnTo>
                    <a:pt x="977900" y="1604514"/>
                  </a:lnTo>
                  <a:cubicBezTo>
                    <a:pt x="998002" y="1574361"/>
                    <a:pt x="1017771" y="1543181"/>
                    <a:pt x="1041400" y="1515614"/>
                  </a:cubicBezTo>
                  <a:cubicBezTo>
                    <a:pt x="1073240" y="1478467"/>
                    <a:pt x="1090148" y="1469528"/>
                    <a:pt x="1130300" y="1439414"/>
                  </a:cubicBezTo>
                  <a:cubicBezTo>
                    <a:pt x="1134533" y="1422481"/>
                    <a:pt x="1135194" y="1404226"/>
                    <a:pt x="1143000" y="1388614"/>
                  </a:cubicBezTo>
                  <a:cubicBezTo>
                    <a:pt x="1152466" y="1369682"/>
                    <a:pt x="1168797" y="1355038"/>
                    <a:pt x="1181100" y="1337814"/>
                  </a:cubicBezTo>
                  <a:cubicBezTo>
                    <a:pt x="1189972" y="1325394"/>
                    <a:pt x="1199674" y="1313366"/>
                    <a:pt x="1206500" y="1299714"/>
                  </a:cubicBezTo>
                  <a:cubicBezTo>
                    <a:pt x="1237172" y="1238370"/>
                    <a:pt x="1193074" y="1279032"/>
                    <a:pt x="1257300" y="1236214"/>
                  </a:cubicBezTo>
                  <a:cubicBezTo>
                    <a:pt x="1265767" y="1219281"/>
                    <a:pt x="1275242" y="1202815"/>
                    <a:pt x="1282700" y="1185414"/>
                  </a:cubicBezTo>
                  <a:cubicBezTo>
                    <a:pt x="1287973" y="1173109"/>
                    <a:pt x="1289413" y="1159288"/>
                    <a:pt x="1295400" y="1147314"/>
                  </a:cubicBezTo>
                  <a:cubicBezTo>
                    <a:pt x="1302226" y="1133662"/>
                    <a:pt x="1312333" y="1121914"/>
                    <a:pt x="1320800" y="1109214"/>
                  </a:cubicBezTo>
                  <a:cubicBezTo>
                    <a:pt x="1325033" y="1092281"/>
                    <a:pt x="1328484" y="1075132"/>
                    <a:pt x="1333500" y="1058414"/>
                  </a:cubicBezTo>
                  <a:cubicBezTo>
                    <a:pt x="1341193" y="1032769"/>
                    <a:pt x="1354498" y="1008624"/>
                    <a:pt x="1358900" y="982214"/>
                  </a:cubicBezTo>
                  <a:cubicBezTo>
                    <a:pt x="1373801" y="892809"/>
                    <a:pt x="1363457" y="930443"/>
                    <a:pt x="1384300" y="867914"/>
                  </a:cubicBezTo>
                  <a:cubicBezTo>
                    <a:pt x="1400886" y="735223"/>
                    <a:pt x="1404404" y="762050"/>
                    <a:pt x="1384300" y="601214"/>
                  </a:cubicBezTo>
                  <a:cubicBezTo>
                    <a:pt x="1381349" y="577604"/>
                    <a:pt x="1362407" y="541221"/>
                    <a:pt x="1346200" y="525014"/>
                  </a:cubicBezTo>
                  <a:cubicBezTo>
                    <a:pt x="1335407" y="514221"/>
                    <a:pt x="1319445" y="509825"/>
                    <a:pt x="1308100" y="499614"/>
                  </a:cubicBezTo>
                  <a:cubicBezTo>
                    <a:pt x="1276950" y="471579"/>
                    <a:pt x="1254069" y="433960"/>
                    <a:pt x="1219200" y="410714"/>
                  </a:cubicBezTo>
                  <a:cubicBezTo>
                    <a:pt x="1193800" y="393781"/>
                    <a:pt x="1172934" y="365901"/>
                    <a:pt x="1143000" y="359914"/>
                  </a:cubicBezTo>
                  <a:cubicBezTo>
                    <a:pt x="1118848" y="355084"/>
                    <a:pt x="1067435" y="347531"/>
                    <a:pt x="1041400" y="334514"/>
                  </a:cubicBezTo>
                  <a:cubicBezTo>
                    <a:pt x="1027748" y="327688"/>
                    <a:pt x="1018158" y="312610"/>
                    <a:pt x="1003300" y="309114"/>
                  </a:cubicBezTo>
                  <a:cubicBezTo>
                    <a:pt x="945023" y="295402"/>
                    <a:pt x="825500" y="283714"/>
                    <a:pt x="825500" y="283714"/>
                  </a:cubicBezTo>
                  <a:cubicBezTo>
                    <a:pt x="644416" y="223353"/>
                    <a:pt x="832855" y="284001"/>
                    <a:pt x="698500" y="245614"/>
                  </a:cubicBezTo>
                  <a:cubicBezTo>
                    <a:pt x="685628" y="241936"/>
                    <a:pt x="673558" y="235381"/>
                    <a:pt x="660400" y="232914"/>
                  </a:cubicBezTo>
                  <a:cubicBezTo>
                    <a:pt x="605673" y="222653"/>
                    <a:pt x="549900" y="218434"/>
                    <a:pt x="495300" y="207514"/>
                  </a:cubicBezTo>
                  <a:cubicBezTo>
                    <a:pt x="465079" y="201470"/>
                    <a:pt x="435816" y="191307"/>
                    <a:pt x="406400" y="182114"/>
                  </a:cubicBezTo>
                  <a:cubicBezTo>
                    <a:pt x="368067" y="170135"/>
                    <a:pt x="330200" y="156714"/>
                    <a:pt x="292100" y="144014"/>
                  </a:cubicBezTo>
                  <a:cubicBezTo>
                    <a:pt x="279400" y="139781"/>
                    <a:pt x="265974" y="137301"/>
                    <a:pt x="254000" y="131314"/>
                  </a:cubicBezTo>
                  <a:cubicBezTo>
                    <a:pt x="237067" y="122847"/>
                    <a:pt x="220927" y="112561"/>
                    <a:pt x="203200" y="105914"/>
                  </a:cubicBezTo>
                  <a:cubicBezTo>
                    <a:pt x="170647" y="93707"/>
                    <a:pt x="145003" y="95866"/>
                    <a:pt x="114300" y="80514"/>
                  </a:cubicBezTo>
                  <a:cubicBezTo>
                    <a:pt x="100648" y="73688"/>
                    <a:pt x="89852" y="61940"/>
                    <a:pt x="76200" y="55114"/>
                  </a:cubicBezTo>
                  <a:cubicBezTo>
                    <a:pt x="-28960" y="2534"/>
                    <a:pt x="109189" y="89807"/>
                    <a:pt x="0" y="17014"/>
                  </a:cubicBezTo>
                  <a:cubicBezTo>
                    <a:pt x="18580" y="13298"/>
                    <a:pt x="145130" y="-19338"/>
                    <a:pt x="152400" y="17014"/>
                  </a:cubicBezTo>
                  <a:cubicBezTo>
                    <a:pt x="158387" y="46948"/>
                    <a:pt x="76200" y="67814"/>
                    <a:pt x="76200" y="67814"/>
                  </a:cubicBezTo>
                  <a:cubicBezTo>
                    <a:pt x="71967" y="80514"/>
                    <a:pt x="71863" y="95461"/>
                    <a:pt x="63500" y="105914"/>
                  </a:cubicBezTo>
                  <a:cubicBezTo>
                    <a:pt x="53965" y="117833"/>
                    <a:pt x="33253" y="144402"/>
                    <a:pt x="25400" y="131314"/>
                  </a:cubicBezTo>
                  <a:cubicBezTo>
                    <a:pt x="10154" y="105904"/>
                    <a:pt x="25400" y="72047"/>
                    <a:pt x="25400" y="42414"/>
                  </a:cubicBezTo>
                </a:path>
              </a:pathLst>
            </a:custGeom>
            <a:noFill/>
            <a:ln w="19050">
              <a:solidFill>
                <a:schemeClr val="tx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8180072-7175-40F2-AC3B-54EC6300A9DA}"/>
                </a:ext>
              </a:extLst>
            </p:cNvPr>
            <p:cNvSpPr/>
            <p:nvPr/>
          </p:nvSpPr>
          <p:spPr>
            <a:xfrm>
              <a:off x="800100" y="4224692"/>
              <a:ext cx="533400" cy="2940654"/>
            </a:xfrm>
            <a:custGeom>
              <a:avLst/>
              <a:gdLst>
                <a:gd name="connsiteX0" fmla="*/ 12700 w 533400"/>
                <a:gd name="connsiteY0" fmla="*/ 0 h 2044700"/>
                <a:gd name="connsiteX1" fmla="*/ 25400 w 533400"/>
                <a:gd name="connsiteY1" fmla="*/ 355600 h 2044700"/>
                <a:gd name="connsiteX2" fmla="*/ 63500 w 533400"/>
                <a:gd name="connsiteY2" fmla="*/ 609600 h 2044700"/>
                <a:gd name="connsiteX3" fmla="*/ 165100 w 533400"/>
                <a:gd name="connsiteY3" fmla="*/ 1016000 h 2044700"/>
                <a:gd name="connsiteX4" fmla="*/ 203200 w 533400"/>
                <a:gd name="connsiteY4" fmla="*/ 1168400 h 2044700"/>
                <a:gd name="connsiteX5" fmla="*/ 228600 w 533400"/>
                <a:gd name="connsiteY5" fmla="*/ 1320800 h 2044700"/>
                <a:gd name="connsiteX6" fmla="*/ 279400 w 533400"/>
                <a:gd name="connsiteY6" fmla="*/ 1473200 h 2044700"/>
                <a:gd name="connsiteX7" fmla="*/ 342900 w 533400"/>
                <a:gd name="connsiteY7" fmla="*/ 1727200 h 2044700"/>
                <a:gd name="connsiteX8" fmla="*/ 393700 w 533400"/>
                <a:gd name="connsiteY8" fmla="*/ 1879600 h 2044700"/>
                <a:gd name="connsiteX9" fmla="*/ 406400 w 533400"/>
                <a:gd name="connsiteY9" fmla="*/ 1943100 h 2044700"/>
                <a:gd name="connsiteX10" fmla="*/ 419100 w 533400"/>
                <a:gd name="connsiteY10" fmla="*/ 1981200 h 2044700"/>
                <a:gd name="connsiteX11" fmla="*/ 431800 w 533400"/>
                <a:gd name="connsiteY11" fmla="*/ 2032000 h 2044700"/>
                <a:gd name="connsiteX12" fmla="*/ 482600 w 533400"/>
                <a:gd name="connsiteY12" fmla="*/ 1993900 h 2044700"/>
                <a:gd name="connsiteX13" fmla="*/ 508000 w 533400"/>
                <a:gd name="connsiteY13" fmla="*/ 1905000 h 2044700"/>
                <a:gd name="connsiteX14" fmla="*/ 520700 w 533400"/>
                <a:gd name="connsiteY14" fmla="*/ 1841500 h 2044700"/>
                <a:gd name="connsiteX15" fmla="*/ 469900 w 533400"/>
                <a:gd name="connsiteY15" fmla="*/ 1943100 h 2044700"/>
                <a:gd name="connsiteX16" fmla="*/ 431800 w 533400"/>
                <a:gd name="connsiteY16" fmla="*/ 2044700 h 2044700"/>
                <a:gd name="connsiteX17" fmla="*/ 330200 w 533400"/>
                <a:gd name="connsiteY17" fmla="*/ 2019300 h 2044700"/>
                <a:gd name="connsiteX18" fmla="*/ 279400 w 533400"/>
                <a:gd name="connsiteY18" fmla="*/ 1968500 h 2044700"/>
                <a:gd name="connsiteX19" fmla="*/ 215900 w 533400"/>
                <a:gd name="connsiteY19" fmla="*/ 1917700 h 2044700"/>
                <a:gd name="connsiteX20" fmla="*/ 152400 w 533400"/>
                <a:gd name="connsiteY20" fmla="*/ 1854200 h 2044700"/>
                <a:gd name="connsiteX21" fmla="*/ 76200 w 533400"/>
                <a:gd name="connsiteY21" fmla="*/ 1803400 h 2044700"/>
                <a:gd name="connsiteX22" fmla="*/ 0 w 533400"/>
                <a:gd name="connsiteY22" fmla="*/ 1739900 h 2044700"/>
                <a:gd name="connsiteX23" fmla="*/ 63500 w 533400"/>
                <a:gd name="connsiteY23" fmla="*/ 1727200 h 2044700"/>
                <a:gd name="connsiteX24" fmla="*/ 101600 w 533400"/>
                <a:gd name="connsiteY24" fmla="*/ 1752600 h 2044700"/>
                <a:gd name="connsiteX25" fmla="*/ 165100 w 533400"/>
                <a:gd name="connsiteY25" fmla="*/ 1765300 h 2044700"/>
                <a:gd name="connsiteX26" fmla="*/ 215900 w 533400"/>
                <a:gd name="connsiteY26" fmla="*/ 1790700 h 2044700"/>
                <a:gd name="connsiteX27" fmla="*/ 292100 w 533400"/>
                <a:gd name="connsiteY27" fmla="*/ 1803400 h 2044700"/>
                <a:gd name="connsiteX28" fmla="*/ 342900 w 533400"/>
                <a:gd name="connsiteY28" fmla="*/ 1816100 h 2044700"/>
                <a:gd name="connsiteX29" fmla="*/ 457200 w 533400"/>
                <a:gd name="connsiteY29" fmla="*/ 1866900 h 2044700"/>
                <a:gd name="connsiteX30" fmla="*/ 533400 w 533400"/>
                <a:gd name="connsiteY30" fmla="*/ 1892300 h 20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33400" h="2044700">
                  <a:moveTo>
                    <a:pt x="12700" y="0"/>
                  </a:moveTo>
                  <a:cubicBezTo>
                    <a:pt x="16933" y="118533"/>
                    <a:pt x="16949" y="237293"/>
                    <a:pt x="25400" y="355600"/>
                  </a:cubicBezTo>
                  <a:cubicBezTo>
                    <a:pt x="26953" y="377348"/>
                    <a:pt x="52781" y="552431"/>
                    <a:pt x="63500" y="609600"/>
                  </a:cubicBezTo>
                  <a:cubicBezTo>
                    <a:pt x="101129" y="810290"/>
                    <a:pt x="92529" y="741841"/>
                    <a:pt x="165100" y="1016000"/>
                  </a:cubicBezTo>
                  <a:cubicBezTo>
                    <a:pt x="178499" y="1066620"/>
                    <a:pt x="194592" y="1116749"/>
                    <a:pt x="203200" y="1168400"/>
                  </a:cubicBezTo>
                  <a:cubicBezTo>
                    <a:pt x="211667" y="1219200"/>
                    <a:pt x="216109" y="1270837"/>
                    <a:pt x="228600" y="1320800"/>
                  </a:cubicBezTo>
                  <a:cubicBezTo>
                    <a:pt x="241587" y="1372749"/>
                    <a:pt x="263809" y="1421972"/>
                    <a:pt x="279400" y="1473200"/>
                  </a:cubicBezTo>
                  <a:cubicBezTo>
                    <a:pt x="333025" y="1649397"/>
                    <a:pt x="302779" y="1566718"/>
                    <a:pt x="342900" y="1727200"/>
                  </a:cubicBezTo>
                  <a:cubicBezTo>
                    <a:pt x="413080" y="2007920"/>
                    <a:pt x="328363" y="1661809"/>
                    <a:pt x="393700" y="1879600"/>
                  </a:cubicBezTo>
                  <a:cubicBezTo>
                    <a:pt x="399903" y="1900275"/>
                    <a:pt x="401165" y="1922159"/>
                    <a:pt x="406400" y="1943100"/>
                  </a:cubicBezTo>
                  <a:cubicBezTo>
                    <a:pt x="409647" y="1956087"/>
                    <a:pt x="415422" y="1968328"/>
                    <a:pt x="419100" y="1981200"/>
                  </a:cubicBezTo>
                  <a:cubicBezTo>
                    <a:pt x="423895" y="1997983"/>
                    <a:pt x="427567" y="2015067"/>
                    <a:pt x="431800" y="2032000"/>
                  </a:cubicBezTo>
                  <a:cubicBezTo>
                    <a:pt x="448733" y="2019300"/>
                    <a:pt x="469049" y="2010161"/>
                    <a:pt x="482600" y="1993900"/>
                  </a:cubicBezTo>
                  <a:cubicBezTo>
                    <a:pt x="489029" y="1986186"/>
                    <a:pt x="507427" y="1907579"/>
                    <a:pt x="508000" y="1905000"/>
                  </a:cubicBezTo>
                  <a:cubicBezTo>
                    <a:pt x="512683" y="1883928"/>
                    <a:pt x="535964" y="1826236"/>
                    <a:pt x="520700" y="1841500"/>
                  </a:cubicBezTo>
                  <a:cubicBezTo>
                    <a:pt x="493926" y="1868274"/>
                    <a:pt x="486833" y="1909233"/>
                    <a:pt x="469900" y="1943100"/>
                  </a:cubicBezTo>
                  <a:cubicBezTo>
                    <a:pt x="436694" y="2009512"/>
                    <a:pt x="449092" y="1975533"/>
                    <a:pt x="431800" y="2044700"/>
                  </a:cubicBezTo>
                  <a:cubicBezTo>
                    <a:pt x="397933" y="2036233"/>
                    <a:pt x="361424" y="2034912"/>
                    <a:pt x="330200" y="2019300"/>
                  </a:cubicBezTo>
                  <a:cubicBezTo>
                    <a:pt x="308781" y="2008590"/>
                    <a:pt x="297298" y="1984410"/>
                    <a:pt x="279400" y="1968500"/>
                  </a:cubicBezTo>
                  <a:cubicBezTo>
                    <a:pt x="259140" y="1950491"/>
                    <a:pt x="236048" y="1935833"/>
                    <a:pt x="215900" y="1917700"/>
                  </a:cubicBezTo>
                  <a:cubicBezTo>
                    <a:pt x="193650" y="1897675"/>
                    <a:pt x="175568" y="1873155"/>
                    <a:pt x="152400" y="1854200"/>
                  </a:cubicBezTo>
                  <a:cubicBezTo>
                    <a:pt x="128773" y="1834869"/>
                    <a:pt x="94516" y="1827822"/>
                    <a:pt x="76200" y="1803400"/>
                  </a:cubicBezTo>
                  <a:cubicBezTo>
                    <a:pt x="30068" y="1741890"/>
                    <a:pt x="58180" y="1759293"/>
                    <a:pt x="0" y="1739900"/>
                  </a:cubicBezTo>
                  <a:cubicBezTo>
                    <a:pt x="21167" y="1735667"/>
                    <a:pt x="42081" y="1724523"/>
                    <a:pt x="63500" y="1727200"/>
                  </a:cubicBezTo>
                  <a:cubicBezTo>
                    <a:pt x="78646" y="1729093"/>
                    <a:pt x="87308" y="1747241"/>
                    <a:pt x="101600" y="1752600"/>
                  </a:cubicBezTo>
                  <a:cubicBezTo>
                    <a:pt x="121811" y="1760179"/>
                    <a:pt x="143933" y="1761067"/>
                    <a:pt x="165100" y="1765300"/>
                  </a:cubicBezTo>
                  <a:cubicBezTo>
                    <a:pt x="182033" y="1773767"/>
                    <a:pt x="197766" y="1785260"/>
                    <a:pt x="215900" y="1790700"/>
                  </a:cubicBezTo>
                  <a:cubicBezTo>
                    <a:pt x="240564" y="1798099"/>
                    <a:pt x="266850" y="1798350"/>
                    <a:pt x="292100" y="1803400"/>
                  </a:cubicBezTo>
                  <a:cubicBezTo>
                    <a:pt x="309216" y="1806823"/>
                    <a:pt x="325967" y="1811867"/>
                    <a:pt x="342900" y="1816100"/>
                  </a:cubicBezTo>
                  <a:cubicBezTo>
                    <a:pt x="531480" y="1929248"/>
                    <a:pt x="304591" y="1801496"/>
                    <a:pt x="457200" y="1866900"/>
                  </a:cubicBezTo>
                  <a:cubicBezTo>
                    <a:pt x="532904" y="1899345"/>
                    <a:pt x="457540" y="1892300"/>
                    <a:pt x="533400" y="1892300"/>
                  </a:cubicBezTo>
                </a:path>
              </a:pathLst>
            </a:cu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22B592F-01A6-47D3-973A-C178F45E4932}"/>
              </a:ext>
            </a:extLst>
          </p:cNvPr>
          <p:cNvSpPr txBox="1"/>
          <p:nvPr/>
        </p:nvSpPr>
        <p:spPr>
          <a:xfrm>
            <a:off x="3210043" y="836077"/>
            <a:ext cx="57814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FR and NFR</a:t>
            </a:r>
          </a:p>
          <a:p>
            <a:pPr algn="ctr"/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Use-Case Diagram </a:t>
            </a:r>
          </a:p>
          <a:p>
            <a:pPr algn="ctr"/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Sketch Prototype</a:t>
            </a:r>
          </a:p>
        </p:txBody>
      </p:sp>
    </p:spTree>
    <p:extLst>
      <p:ext uri="{BB962C8B-B14F-4D97-AF65-F5344CB8AC3E}">
        <p14:creationId xmlns:p14="http://schemas.microsoft.com/office/powerpoint/2010/main" val="921027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10989 -0.46806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-2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0.29844 -0.49051 " pathEditMode="relative" rAng="0" ptsTypes="AA">
                                      <p:cBhvr>
                                        <p:cTn id="9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17" y="-2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11019 L -0.16875 -0.44051 " pathEditMode="relative" rAng="0" ptsTypes="AA">
                                      <p:cBhvr>
                                        <p:cTn id="1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2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C1BBBF-B1F2-43FE-9338-C95B5EE73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D889B-7A4F-4648-8FF5-D979E337EA28}"/>
              </a:ext>
            </a:extLst>
          </p:cNvPr>
          <p:cNvSpPr txBox="1"/>
          <p:nvPr/>
        </p:nvSpPr>
        <p:spPr>
          <a:xfrm>
            <a:off x="2501900" y="1905506"/>
            <a:ext cx="7188200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Castellar" panose="020A0402060406010301" pitchFamily="18" charset="0"/>
              </a:rPr>
              <a:t>Design </a:t>
            </a:r>
          </a:p>
          <a:p>
            <a:pPr algn="ctr"/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  <a:latin typeface="Castellar" panose="020A0402060406010301" pitchFamily="18" charset="0"/>
              </a:rP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51601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4A03D-7507-47B0-986C-830BB5397E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200150"/>
            <a:ext cx="6667500" cy="445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04F6F-A190-46A1-A930-820C43167A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993">
            <a:off x="-342900" y="3658475"/>
            <a:ext cx="1847850" cy="340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90295-2AE9-40B1-98A1-E478014870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5924">
            <a:off x="8672512" y="-414337"/>
            <a:ext cx="5133975" cy="2657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46CE1-0FD5-47BF-9155-2CDF45AC75DE}"/>
              </a:ext>
            </a:extLst>
          </p:cNvPr>
          <p:cNvSpPr txBox="1"/>
          <p:nvPr/>
        </p:nvSpPr>
        <p:spPr>
          <a:xfrm>
            <a:off x="3210043" y="836077"/>
            <a:ext cx="57814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Software Architecture</a:t>
            </a:r>
          </a:p>
          <a:p>
            <a:pPr algn="ctr"/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(MVC)</a:t>
            </a:r>
          </a:p>
        </p:txBody>
      </p:sp>
    </p:spTree>
    <p:extLst>
      <p:ext uri="{BB962C8B-B14F-4D97-AF65-F5344CB8AC3E}">
        <p14:creationId xmlns:p14="http://schemas.microsoft.com/office/powerpoint/2010/main" val="3473258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C8C39-B19F-486F-B73D-AA782DAD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312"/>
            <a:ext cx="6290397" cy="4143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47273-A318-4770-B05A-EA1BCD622E2D}"/>
              </a:ext>
            </a:extLst>
          </p:cNvPr>
          <p:cNvSpPr txBox="1"/>
          <p:nvPr/>
        </p:nvSpPr>
        <p:spPr>
          <a:xfrm>
            <a:off x="6096000" y="2367170"/>
            <a:ext cx="5781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8217537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1B6582-EED6-440A-A4B3-FECDCE7B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</a:blip>
          <a:srcRect l="15333" t="21111" r="28510" b="4167"/>
          <a:stretch/>
        </p:blipFill>
        <p:spPr>
          <a:xfrm>
            <a:off x="2686049" y="866775"/>
            <a:ext cx="6819900" cy="512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5791F-3AB2-4AA9-BF54-508DAC6F2379}"/>
              </a:ext>
            </a:extLst>
          </p:cNvPr>
          <p:cNvSpPr txBox="1"/>
          <p:nvPr/>
        </p:nvSpPr>
        <p:spPr>
          <a:xfrm>
            <a:off x="3205260" y="2659559"/>
            <a:ext cx="5781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446770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134</Words>
  <Application>Microsoft Office PowerPoint</Application>
  <PresentationFormat>Widescreen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Yu Gothic Light</vt:lpstr>
      <vt:lpstr>Arial</vt:lpstr>
      <vt:lpstr>Arial Narrow</vt:lpstr>
      <vt:lpstr>Book Antiqua</vt:lpstr>
      <vt:lpstr>Bradley Hand ITC</vt:lpstr>
      <vt:lpstr>Calibri</vt:lpstr>
      <vt:lpstr>Calibri Light</vt:lpstr>
      <vt:lpstr>Castellar</vt:lpstr>
      <vt:lpstr>Century Schoolbook</vt:lpstr>
      <vt:lpstr>Eras Demi ITC</vt:lpstr>
      <vt:lpstr>Freestyle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SALMAN Y. AL-GHAMDI</dc:creator>
  <cp:lastModifiedBy>SALMAN Y. AL-GHAMDI</cp:lastModifiedBy>
  <cp:revision>4</cp:revision>
  <dcterms:created xsi:type="dcterms:W3CDTF">2019-04-17T15:58:19Z</dcterms:created>
  <dcterms:modified xsi:type="dcterms:W3CDTF">2019-04-17T16:38:59Z</dcterms:modified>
</cp:coreProperties>
</file>